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9" r:id="rId6"/>
    <p:sldId id="263" r:id="rId7"/>
    <p:sldId id="264" r:id="rId8"/>
    <p:sldId id="265" r:id="rId9"/>
    <p:sldId id="266" r:id="rId10"/>
    <p:sldId id="268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5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26B278-8AFB-4D49-8839-A9394DFB8DA0}" v="1031" dt="2020-07-05T20:42:57.6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hér László" userId="baabda42-42c4-41b6-be4f-25f795c9cf22" providerId="ADAL" clId="{BC26B278-8AFB-4D49-8839-A9394DFB8DA0}"/>
    <pc:docChg chg="undo redo custSel addSld delSld modSld">
      <pc:chgData name="Gehér László" userId="baabda42-42c4-41b6-be4f-25f795c9cf22" providerId="ADAL" clId="{BC26B278-8AFB-4D49-8839-A9394DFB8DA0}" dt="2020-07-05T20:42:57.603" v="5507" actId="20577"/>
      <pc:docMkLst>
        <pc:docMk/>
      </pc:docMkLst>
      <pc:sldChg chg="addSp modSp mod setBg">
        <pc:chgData name="Gehér László" userId="baabda42-42c4-41b6-be4f-25f795c9cf22" providerId="ADAL" clId="{BC26B278-8AFB-4D49-8839-A9394DFB8DA0}" dt="2020-07-04T12:33:32.045" v="1164" actId="26606"/>
        <pc:sldMkLst>
          <pc:docMk/>
          <pc:sldMk cId="3954277041" sldId="259"/>
        </pc:sldMkLst>
        <pc:spChg chg="mod">
          <ac:chgData name="Gehér László" userId="baabda42-42c4-41b6-be4f-25f795c9cf22" providerId="ADAL" clId="{BC26B278-8AFB-4D49-8839-A9394DFB8DA0}" dt="2020-07-04T12:33:32.045" v="1164" actId="26606"/>
          <ac:spMkLst>
            <pc:docMk/>
            <pc:sldMk cId="3954277041" sldId="259"/>
            <ac:spMk id="2" creationId="{D1A9FD44-2580-46D7-BCF6-ED31803F7415}"/>
          </ac:spMkLst>
        </pc:spChg>
        <pc:spChg chg="mod ord">
          <ac:chgData name="Gehér László" userId="baabda42-42c4-41b6-be4f-25f795c9cf22" providerId="ADAL" clId="{BC26B278-8AFB-4D49-8839-A9394DFB8DA0}" dt="2020-07-04T12:33:32.045" v="1164" actId="26606"/>
          <ac:spMkLst>
            <pc:docMk/>
            <pc:sldMk cId="3954277041" sldId="259"/>
            <ac:spMk id="6" creationId="{1C809049-3246-4998-A7B4-FDD59E1A25EA}"/>
          </ac:spMkLst>
        </pc:spChg>
        <pc:spChg chg="add">
          <ac:chgData name="Gehér László" userId="baabda42-42c4-41b6-be4f-25f795c9cf22" providerId="ADAL" clId="{BC26B278-8AFB-4D49-8839-A9394DFB8DA0}" dt="2020-07-04T12:33:32.045" v="1164" actId="26606"/>
          <ac:spMkLst>
            <pc:docMk/>
            <pc:sldMk cId="3954277041" sldId="259"/>
            <ac:spMk id="71" creationId="{A7AF9E2D-8F98-4755-895E-D65689F2A145}"/>
          </ac:spMkLst>
        </pc:spChg>
        <pc:spChg chg="add">
          <ac:chgData name="Gehér László" userId="baabda42-42c4-41b6-be4f-25f795c9cf22" providerId="ADAL" clId="{BC26B278-8AFB-4D49-8839-A9394DFB8DA0}" dt="2020-07-04T12:33:32.045" v="1164" actId="26606"/>
          <ac:spMkLst>
            <pc:docMk/>
            <pc:sldMk cId="3954277041" sldId="259"/>
            <ac:spMk id="101" creationId="{6D0FFBDB-89D1-4050-8FE5-AFC94C076569}"/>
          </ac:spMkLst>
        </pc:spChg>
        <pc:spChg chg="add">
          <ac:chgData name="Gehér László" userId="baabda42-42c4-41b6-be4f-25f795c9cf22" providerId="ADAL" clId="{BC26B278-8AFB-4D49-8839-A9394DFB8DA0}" dt="2020-07-04T12:33:32.045" v="1164" actId="26606"/>
          <ac:spMkLst>
            <pc:docMk/>
            <pc:sldMk cId="3954277041" sldId="259"/>
            <ac:spMk id="103" creationId="{75823B85-53D1-46E0-BC58-872776B5A1FF}"/>
          </ac:spMkLst>
        </pc:spChg>
        <pc:grpChg chg="add">
          <ac:chgData name="Gehér László" userId="baabda42-42c4-41b6-be4f-25f795c9cf22" providerId="ADAL" clId="{BC26B278-8AFB-4D49-8839-A9394DFB8DA0}" dt="2020-07-04T12:33:32.045" v="1164" actId="26606"/>
          <ac:grpSpMkLst>
            <pc:docMk/>
            <pc:sldMk cId="3954277041" sldId="259"/>
            <ac:grpSpMk id="73" creationId="{94D3C8C4-8367-4524-B9C5-2B3ACA682C06}"/>
          </ac:grpSpMkLst>
        </pc:grpChg>
        <pc:grpChg chg="add">
          <ac:chgData name="Gehér László" userId="baabda42-42c4-41b6-be4f-25f795c9cf22" providerId="ADAL" clId="{BC26B278-8AFB-4D49-8839-A9394DFB8DA0}" dt="2020-07-04T12:33:32.045" v="1164" actId="26606"/>
          <ac:grpSpMkLst>
            <pc:docMk/>
            <pc:sldMk cId="3954277041" sldId="259"/>
            <ac:grpSpMk id="87" creationId="{CDA2558E-94AE-4C16-8CD0-DCF447C9876B}"/>
          </ac:grpSpMkLst>
        </pc:grpChg>
        <pc:picChg chg="mod">
          <ac:chgData name="Gehér László" userId="baabda42-42c4-41b6-be4f-25f795c9cf22" providerId="ADAL" clId="{BC26B278-8AFB-4D49-8839-A9394DFB8DA0}" dt="2020-07-04T12:33:32.045" v="1164" actId="26606"/>
          <ac:picMkLst>
            <pc:docMk/>
            <pc:sldMk cId="3954277041" sldId="259"/>
            <ac:picMk id="7" creationId="{2AA0B0DF-ABC4-4A5A-9A08-8FC189C6C878}"/>
          </ac:picMkLst>
        </pc:picChg>
        <pc:picChg chg="ord">
          <ac:chgData name="Gehér László" userId="baabda42-42c4-41b6-be4f-25f795c9cf22" providerId="ADAL" clId="{BC26B278-8AFB-4D49-8839-A9394DFB8DA0}" dt="2020-07-04T12:33:32.045" v="1164" actId="26606"/>
          <ac:picMkLst>
            <pc:docMk/>
            <pc:sldMk cId="3954277041" sldId="259"/>
            <ac:picMk id="8" creationId="{BB840403-E6B6-496F-A238-F0B03CBF58BF}"/>
          </ac:picMkLst>
        </pc:picChg>
        <pc:picChg chg="add mod">
          <ac:chgData name="Gehér László" userId="baabda42-42c4-41b6-be4f-25f795c9cf22" providerId="ADAL" clId="{BC26B278-8AFB-4D49-8839-A9394DFB8DA0}" dt="2020-07-04T12:33:32.045" v="1164" actId="26606"/>
          <ac:picMkLst>
            <pc:docMk/>
            <pc:sldMk cId="3954277041" sldId="259"/>
            <ac:picMk id="1026" creationId="{10DBA555-7973-4576-AB71-1209EE02EB88}"/>
          </ac:picMkLst>
        </pc:picChg>
        <pc:cxnChg chg="add">
          <ac:chgData name="Gehér László" userId="baabda42-42c4-41b6-be4f-25f795c9cf22" providerId="ADAL" clId="{BC26B278-8AFB-4D49-8839-A9394DFB8DA0}" dt="2020-07-04T12:33:32.045" v="1164" actId="26606"/>
          <ac:cxnSpMkLst>
            <pc:docMk/>
            <pc:sldMk cId="3954277041" sldId="259"/>
            <ac:cxnSpMk id="105" creationId="{81F86B2C-5FF7-48E0-B5B0-ABEA39A1E2C9}"/>
          </ac:cxnSpMkLst>
        </pc:cxnChg>
      </pc:sldChg>
      <pc:sldChg chg="del">
        <pc:chgData name="Gehér László" userId="baabda42-42c4-41b6-be4f-25f795c9cf22" providerId="ADAL" clId="{BC26B278-8AFB-4D49-8839-A9394DFB8DA0}" dt="2020-07-03T14:56:07.675" v="0" actId="2696"/>
        <pc:sldMkLst>
          <pc:docMk/>
          <pc:sldMk cId="116749652" sldId="261"/>
        </pc:sldMkLst>
      </pc:sldChg>
      <pc:sldChg chg="addSp delSp modSp">
        <pc:chgData name="Gehér László" userId="baabda42-42c4-41b6-be4f-25f795c9cf22" providerId="ADAL" clId="{BC26B278-8AFB-4D49-8839-A9394DFB8DA0}" dt="2020-07-04T12:52:17.334" v="1194" actId="14100"/>
        <pc:sldMkLst>
          <pc:docMk/>
          <pc:sldMk cId="2823549913" sldId="263"/>
        </pc:sldMkLst>
        <pc:spChg chg="add del mod">
          <ac:chgData name="Gehér László" userId="baabda42-42c4-41b6-be4f-25f795c9cf22" providerId="ADAL" clId="{BC26B278-8AFB-4D49-8839-A9394DFB8DA0}" dt="2020-07-04T12:51:14.522" v="1189" actId="688"/>
          <ac:spMkLst>
            <pc:docMk/>
            <pc:sldMk cId="2823549913" sldId="263"/>
            <ac:spMk id="3" creationId="{423748A1-289C-4FAB-B675-E58506FD2C7A}"/>
          </ac:spMkLst>
        </pc:spChg>
        <pc:spChg chg="mod">
          <ac:chgData name="Gehér László" userId="baabda42-42c4-41b6-be4f-25f795c9cf22" providerId="ADAL" clId="{BC26B278-8AFB-4D49-8839-A9394DFB8DA0}" dt="2020-07-04T11:47:38.645" v="440" actId="1038"/>
          <ac:spMkLst>
            <pc:docMk/>
            <pc:sldMk cId="2823549913" sldId="263"/>
            <ac:spMk id="4" creationId="{EF420873-F9F1-441F-AD02-80A3A013F4AE}"/>
          </ac:spMkLst>
        </pc:spChg>
        <pc:spChg chg="mod">
          <ac:chgData name="Gehér László" userId="baabda42-42c4-41b6-be4f-25f795c9cf22" providerId="ADAL" clId="{BC26B278-8AFB-4D49-8839-A9394DFB8DA0}" dt="2020-07-04T12:16:37.692" v="915" actId="1076"/>
          <ac:spMkLst>
            <pc:docMk/>
            <pc:sldMk cId="2823549913" sldId="263"/>
            <ac:spMk id="5" creationId="{67CBE055-B6E1-4876-8D21-AD95C91A3867}"/>
          </ac:spMkLst>
        </pc:spChg>
        <pc:spChg chg="add del mod">
          <ac:chgData name="Gehér László" userId="baabda42-42c4-41b6-be4f-25f795c9cf22" providerId="ADAL" clId="{BC26B278-8AFB-4D49-8839-A9394DFB8DA0}" dt="2020-07-04T12:50:49.607" v="1184" actId="478"/>
          <ac:spMkLst>
            <pc:docMk/>
            <pc:sldMk cId="2823549913" sldId="263"/>
            <ac:spMk id="6" creationId="{689AFA73-1B46-4779-8A0A-0FAFF446F88B}"/>
          </ac:spMkLst>
        </pc:spChg>
        <pc:spChg chg="mod">
          <ac:chgData name="Gehér László" userId="baabda42-42c4-41b6-be4f-25f795c9cf22" providerId="ADAL" clId="{BC26B278-8AFB-4D49-8839-A9394DFB8DA0}" dt="2020-07-04T11:46:51.401" v="384" actId="1076"/>
          <ac:spMkLst>
            <pc:docMk/>
            <pc:sldMk cId="2823549913" sldId="263"/>
            <ac:spMk id="15" creationId="{9BBD2E2C-7CBC-4451-915F-84B7F5CC6858}"/>
          </ac:spMkLst>
        </pc:spChg>
        <pc:picChg chg="add del mod">
          <ac:chgData name="Gehér László" userId="baabda42-42c4-41b6-be4f-25f795c9cf22" providerId="ADAL" clId="{BC26B278-8AFB-4D49-8839-A9394DFB8DA0}" dt="2020-07-04T12:49:48.685" v="1172"/>
          <ac:picMkLst>
            <pc:docMk/>
            <pc:sldMk cId="2823549913" sldId="263"/>
            <ac:picMk id="2050" creationId="{7CBED42E-691D-42BD-B818-6972931E3F5C}"/>
          </ac:picMkLst>
        </pc:picChg>
        <pc:picChg chg="add del mod">
          <ac:chgData name="Gehér László" userId="baabda42-42c4-41b6-be4f-25f795c9cf22" providerId="ADAL" clId="{BC26B278-8AFB-4D49-8839-A9394DFB8DA0}" dt="2020-07-04T12:50:04.695" v="1176"/>
          <ac:picMkLst>
            <pc:docMk/>
            <pc:sldMk cId="2823549913" sldId="263"/>
            <ac:picMk id="2052" creationId="{81E5D6FD-E26A-4640-981F-D1A112FDDDC0}"/>
          </ac:picMkLst>
        </pc:picChg>
        <pc:picChg chg="add del mod">
          <ac:chgData name="Gehér László" userId="baabda42-42c4-41b6-be4f-25f795c9cf22" providerId="ADAL" clId="{BC26B278-8AFB-4D49-8839-A9394DFB8DA0}" dt="2020-07-04T12:50:18.759" v="1180"/>
          <ac:picMkLst>
            <pc:docMk/>
            <pc:sldMk cId="2823549913" sldId="263"/>
            <ac:picMk id="2054" creationId="{50B216D4-C2AD-45DB-879F-73525B38F734}"/>
          </ac:picMkLst>
        </pc:picChg>
        <pc:picChg chg="add del mod">
          <ac:chgData name="Gehér László" userId="baabda42-42c4-41b6-be4f-25f795c9cf22" providerId="ADAL" clId="{BC26B278-8AFB-4D49-8839-A9394DFB8DA0}" dt="2020-07-04T12:51:15.665" v="1190"/>
          <ac:picMkLst>
            <pc:docMk/>
            <pc:sldMk cId="2823549913" sldId="263"/>
            <ac:picMk id="2056" creationId="{AFC40F73-95B4-42ED-A755-BE2E43703237}"/>
          </ac:picMkLst>
        </pc:picChg>
        <pc:picChg chg="add mod">
          <ac:chgData name="Gehér László" userId="baabda42-42c4-41b6-be4f-25f795c9cf22" providerId="ADAL" clId="{BC26B278-8AFB-4D49-8839-A9394DFB8DA0}" dt="2020-07-04T12:52:17.334" v="1194" actId="14100"/>
          <ac:picMkLst>
            <pc:docMk/>
            <pc:sldMk cId="2823549913" sldId="263"/>
            <ac:picMk id="2058" creationId="{006E3AFB-B5D9-40BE-B488-CCBE219FE851}"/>
          </ac:picMkLst>
        </pc:picChg>
        <pc:cxnChg chg="mod">
          <ac:chgData name="Gehér László" userId="baabda42-42c4-41b6-be4f-25f795c9cf22" providerId="ADAL" clId="{BC26B278-8AFB-4D49-8839-A9394DFB8DA0}" dt="2020-07-04T12:16:37.692" v="915" actId="1076"/>
          <ac:cxnSpMkLst>
            <pc:docMk/>
            <pc:sldMk cId="2823549913" sldId="263"/>
            <ac:cxnSpMk id="9" creationId="{C2987FA9-C8CC-41DD-AB4E-C806713D4006}"/>
          </ac:cxnSpMkLst>
        </pc:cxnChg>
        <pc:cxnChg chg="mod">
          <ac:chgData name="Gehér László" userId="baabda42-42c4-41b6-be4f-25f795c9cf22" providerId="ADAL" clId="{BC26B278-8AFB-4D49-8839-A9394DFB8DA0}" dt="2020-07-04T12:16:37.692" v="915" actId="1076"/>
          <ac:cxnSpMkLst>
            <pc:docMk/>
            <pc:sldMk cId="2823549913" sldId="263"/>
            <ac:cxnSpMk id="12" creationId="{85289697-05EB-48B5-908B-CA63D9496A7C}"/>
          </ac:cxnSpMkLst>
        </pc:cxnChg>
      </pc:sldChg>
      <pc:sldChg chg="add del">
        <pc:chgData name="Gehér László" userId="baabda42-42c4-41b6-be4f-25f795c9cf22" providerId="ADAL" clId="{BC26B278-8AFB-4D49-8839-A9394DFB8DA0}" dt="2020-07-03T14:56:16.208" v="2" actId="2696"/>
        <pc:sldMkLst>
          <pc:docMk/>
          <pc:sldMk cId="976502476" sldId="264"/>
        </pc:sldMkLst>
      </pc:sldChg>
      <pc:sldChg chg="addSp delSp modSp add">
        <pc:chgData name="Gehér László" userId="baabda42-42c4-41b6-be4f-25f795c9cf22" providerId="ADAL" clId="{BC26B278-8AFB-4D49-8839-A9394DFB8DA0}" dt="2020-07-04T12:54:43.512" v="1197" actId="1076"/>
        <pc:sldMkLst>
          <pc:docMk/>
          <pc:sldMk cId="1224294404" sldId="264"/>
        </pc:sldMkLst>
        <pc:spChg chg="del">
          <ac:chgData name="Gehér László" userId="baabda42-42c4-41b6-be4f-25f795c9cf22" providerId="ADAL" clId="{BC26B278-8AFB-4D49-8839-A9394DFB8DA0}" dt="2020-07-03T14:56:33.750" v="4" actId="478"/>
          <ac:spMkLst>
            <pc:docMk/>
            <pc:sldMk cId="1224294404" sldId="264"/>
            <ac:spMk id="2" creationId="{0F4722D7-7E27-48AC-846F-1CDA3DD476AA}"/>
          </ac:spMkLst>
        </pc:spChg>
        <pc:spChg chg="add mod">
          <ac:chgData name="Gehér László" userId="baabda42-42c4-41b6-be4f-25f795c9cf22" providerId="ADAL" clId="{BC26B278-8AFB-4D49-8839-A9394DFB8DA0}" dt="2020-07-04T12:16:37.004" v="914" actId="14100"/>
          <ac:spMkLst>
            <pc:docMk/>
            <pc:sldMk cId="1224294404" sldId="264"/>
            <ac:spMk id="2" creationId="{6611A6FA-969D-4305-B7BE-39A562B33161}"/>
          </ac:spMkLst>
        </pc:spChg>
        <pc:spChg chg="mod">
          <ac:chgData name="Gehér László" userId="baabda42-42c4-41b6-be4f-25f795c9cf22" providerId="ADAL" clId="{BC26B278-8AFB-4D49-8839-A9394DFB8DA0}" dt="2020-07-04T12:29:36.760" v="1060" actId="20577"/>
          <ac:spMkLst>
            <pc:docMk/>
            <pc:sldMk cId="1224294404" sldId="264"/>
            <ac:spMk id="3" creationId="{9A636E20-D3D6-465B-B09C-EE9A8EB6784A}"/>
          </ac:spMkLst>
        </pc:spChg>
        <pc:spChg chg="add mod">
          <ac:chgData name="Gehér László" userId="baabda42-42c4-41b6-be4f-25f795c9cf22" providerId="ADAL" clId="{BC26B278-8AFB-4D49-8839-A9394DFB8DA0}" dt="2020-07-04T12:17:39.400" v="936" actId="1036"/>
          <ac:spMkLst>
            <pc:docMk/>
            <pc:sldMk cId="1224294404" sldId="264"/>
            <ac:spMk id="4" creationId="{69AA8DE6-E7C7-45E2-9EAF-E8C98036BDC8}"/>
          </ac:spMkLst>
        </pc:spChg>
        <pc:spChg chg="add mod">
          <ac:chgData name="Gehér László" userId="baabda42-42c4-41b6-be4f-25f795c9cf22" providerId="ADAL" clId="{BC26B278-8AFB-4D49-8839-A9394DFB8DA0}" dt="2020-07-04T12:19:20.730" v="953" actId="14100"/>
          <ac:spMkLst>
            <pc:docMk/>
            <pc:sldMk cId="1224294404" sldId="264"/>
            <ac:spMk id="9" creationId="{E5778D8E-B54A-4BB4-BC61-2D6648D7D2C7}"/>
          </ac:spMkLst>
        </pc:spChg>
        <pc:spChg chg="add mod">
          <ac:chgData name="Gehér László" userId="baabda42-42c4-41b6-be4f-25f795c9cf22" providerId="ADAL" clId="{BC26B278-8AFB-4D49-8839-A9394DFB8DA0}" dt="2020-07-04T12:21:07.155" v="981" actId="688"/>
          <ac:spMkLst>
            <pc:docMk/>
            <pc:sldMk cId="1224294404" sldId="264"/>
            <ac:spMk id="10" creationId="{E2A73F7C-C1CE-4647-8724-F9E889F4DE61}"/>
          </ac:spMkLst>
        </pc:spChg>
        <pc:spChg chg="add mod">
          <ac:chgData name="Gehér László" userId="baabda42-42c4-41b6-be4f-25f795c9cf22" providerId="ADAL" clId="{BC26B278-8AFB-4D49-8839-A9394DFB8DA0}" dt="2020-07-04T12:22:02.034" v="1003" actId="688"/>
          <ac:spMkLst>
            <pc:docMk/>
            <pc:sldMk cId="1224294404" sldId="264"/>
            <ac:spMk id="11" creationId="{F7028CFC-6CBD-4BF0-A4D4-320DA8D8CCA0}"/>
          </ac:spMkLst>
        </pc:spChg>
        <pc:spChg chg="add mod">
          <ac:chgData name="Gehér László" userId="baabda42-42c4-41b6-be4f-25f795c9cf22" providerId="ADAL" clId="{BC26B278-8AFB-4D49-8839-A9394DFB8DA0}" dt="2020-07-04T12:24:52.175" v="1023" actId="688"/>
          <ac:spMkLst>
            <pc:docMk/>
            <pc:sldMk cId="1224294404" sldId="264"/>
            <ac:spMk id="16" creationId="{318E52CD-C92F-42FA-B2A4-89A4527175D4}"/>
          </ac:spMkLst>
        </pc:spChg>
        <pc:spChg chg="add mod">
          <ac:chgData name="Gehér László" userId="baabda42-42c4-41b6-be4f-25f795c9cf22" providerId="ADAL" clId="{BC26B278-8AFB-4D49-8839-A9394DFB8DA0}" dt="2020-07-04T12:27:19.329" v="1044" actId="1076"/>
          <ac:spMkLst>
            <pc:docMk/>
            <pc:sldMk cId="1224294404" sldId="264"/>
            <ac:spMk id="17" creationId="{9A051BD7-1F4F-45AC-9505-936D4F5E3B87}"/>
          </ac:spMkLst>
        </pc:spChg>
        <pc:picChg chg="add mod">
          <ac:chgData name="Gehér László" userId="baabda42-42c4-41b6-be4f-25f795c9cf22" providerId="ADAL" clId="{BC26B278-8AFB-4D49-8839-A9394DFB8DA0}" dt="2020-07-04T12:54:43.512" v="1197" actId="1076"/>
          <ac:picMkLst>
            <pc:docMk/>
            <pc:sldMk cId="1224294404" sldId="264"/>
            <ac:picMk id="3074" creationId="{C5FB9F2B-FB80-4047-B432-EBCD8DD01E8F}"/>
          </ac:picMkLst>
        </pc:picChg>
        <pc:cxnChg chg="add mod">
          <ac:chgData name="Gehér László" userId="baabda42-42c4-41b6-be4f-25f795c9cf22" providerId="ADAL" clId="{BC26B278-8AFB-4D49-8839-A9394DFB8DA0}" dt="2020-07-04T12:18:02.241" v="938" actId="13822"/>
          <ac:cxnSpMkLst>
            <pc:docMk/>
            <pc:sldMk cId="1224294404" sldId="264"/>
            <ac:cxnSpMk id="6" creationId="{1FCCC35E-53E4-4CEC-970A-90D0F6F58A90}"/>
          </ac:cxnSpMkLst>
        </pc:cxnChg>
        <pc:cxnChg chg="add mod">
          <ac:chgData name="Gehér László" userId="baabda42-42c4-41b6-be4f-25f795c9cf22" providerId="ADAL" clId="{BC26B278-8AFB-4D49-8839-A9394DFB8DA0}" dt="2020-07-04T12:19:11.261" v="952" actId="13822"/>
          <ac:cxnSpMkLst>
            <pc:docMk/>
            <pc:sldMk cId="1224294404" sldId="264"/>
            <ac:cxnSpMk id="8" creationId="{8E4A57D8-895D-4867-A3B5-A1FF965A726B}"/>
          </ac:cxnSpMkLst>
        </pc:cxnChg>
        <pc:cxnChg chg="add mod">
          <ac:chgData name="Gehér László" userId="baabda42-42c4-41b6-be4f-25f795c9cf22" providerId="ADAL" clId="{BC26B278-8AFB-4D49-8839-A9394DFB8DA0}" dt="2020-07-04T12:22:44.660" v="1005" actId="13822"/>
          <ac:cxnSpMkLst>
            <pc:docMk/>
            <pc:sldMk cId="1224294404" sldId="264"/>
            <ac:cxnSpMk id="13" creationId="{EAEE26E9-8EE2-4EDF-A0B3-C2CDD13D1419}"/>
          </ac:cxnSpMkLst>
        </pc:cxnChg>
        <pc:cxnChg chg="add mod">
          <ac:chgData name="Gehér László" userId="baabda42-42c4-41b6-be4f-25f795c9cf22" providerId="ADAL" clId="{BC26B278-8AFB-4D49-8839-A9394DFB8DA0}" dt="2020-07-04T12:23:01.419" v="1007" actId="13822"/>
          <ac:cxnSpMkLst>
            <pc:docMk/>
            <pc:sldMk cId="1224294404" sldId="264"/>
            <ac:cxnSpMk id="15" creationId="{C50C6CBE-6B9C-409C-835B-03D222F778D3}"/>
          </ac:cxnSpMkLst>
        </pc:cxnChg>
      </pc:sldChg>
      <pc:sldChg chg="addSp delSp modSp add">
        <pc:chgData name="Gehér László" userId="baabda42-42c4-41b6-be4f-25f795c9cf22" providerId="ADAL" clId="{BC26B278-8AFB-4D49-8839-A9394DFB8DA0}" dt="2020-07-04T13:50:35.186" v="2189" actId="1076"/>
        <pc:sldMkLst>
          <pc:docMk/>
          <pc:sldMk cId="3590709594" sldId="265"/>
        </pc:sldMkLst>
        <pc:spChg chg="del">
          <ac:chgData name="Gehér László" userId="baabda42-42c4-41b6-be4f-25f795c9cf22" providerId="ADAL" clId="{BC26B278-8AFB-4D49-8839-A9394DFB8DA0}" dt="2020-07-04T13:02:27.607" v="1199" actId="478"/>
          <ac:spMkLst>
            <pc:docMk/>
            <pc:sldMk cId="3590709594" sldId="265"/>
            <ac:spMk id="2" creationId="{F14E733C-3BD1-40CE-9628-3DB38E84B661}"/>
          </ac:spMkLst>
        </pc:spChg>
        <pc:spChg chg="mod">
          <ac:chgData name="Gehér László" userId="baabda42-42c4-41b6-be4f-25f795c9cf22" providerId="ADAL" clId="{BC26B278-8AFB-4D49-8839-A9394DFB8DA0}" dt="2020-07-04T13:48:57.304" v="2184" actId="20577"/>
          <ac:spMkLst>
            <pc:docMk/>
            <pc:sldMk cId="3590709594" sldId="265"/>
            <ac:spMk id="3" creationId="{43FE459B-1ADD-4FD7-AC8B-4CF8DCD0AF26}"/>
          </ac:spMkLst>
        </pc:spChg>
        <pc:picChg chg="add mod">
          <ac:chgData name="Gehér László" userId="baabda42-42c4-41b6-be4f-25f795c9cf22" providerId="ADAL" clId="{BC26B278-8AFB-4D49-8839-A9394DFB8DA0}" dt="2020-07-04T13:50:35.186" v="2189" actId="1076"/>
          <ac:picMkLst>
            <pc:docMk/>
            <pc:sldMk cId="3590709594" sldId="265"/>
            <ac:picMk id="4098" creationId="{A60BC59D-BCB9-4E1F-A566-C7C16127F775}"/>
          </ac:picMkLst>
        </pc:picChg>
      </pc:sldChg>
      <pc:sldChg chg="addSp delSp modSp">
        <pc:chgData name="Gehér László" userId="baabda42-42c4-41b6-be4f-25f795c9cf22" providerId="ADAL" clId="{BC26B278-8AFB-4D49-8839-A9394DFB8DA0}" dt="2020-07-05T20:42:57.603" v="5507" actId="20577"/>
        <pc:sldMkLst>
          <pc:docMk/>
          <pc:sldMk cId="4068258601" sldId="266"/>
        </pc:sldMkLst>
        <pc:spChg chg="add del mod">
          <ac:chgData name="Gehér László" userId="baabda42-42c4-41b6-be4f-25f795c9cf22" providerId="ADAL" clId="{BC26B278-8AFB-4D49-8839-A9394DFB8DA0}" dt="2020-07-05T20:40:23.163" v="5455" actId="478"/>
          <ac:spMkLst>
            <pc:docMk/>
            <pc:sldMk cId="4068258601" sldId="266"/>
            <ac:spMk id="3" creationId="{D29E1DBA-0703-4167-A15E-1B04E95D77D1}"/>
          </ac:spMkLst>
        </pc:spChg>
        <pc:spChg chg="del mod">
          <ac:chgData name="Gehér László" userId="baabda42-42c4-41b6-be4f-25f795c9cf22" providerId="ADAL" clId="{BC26B278-8AFB-4D49-8839-A9394DFB8DA0}" dt="2020-07-05T20:40:34.344" v="5457" actId="478"/>
          <ac:spMkLst>
            <pc:docMk/>
            <pc:sldMk cId="4068258601" sldId="266"/>
            <ac:spMk id="45" creationId="{F6F439EE-B7FE-4F81-89CD-89141380220C}"/>
          </ac:spMkLst>
        </pc:spChg>
        <pc:spChg chg="del">
          <ac:chgData name="Gehér László" userId="baabda42-42c4-41b6-be4f-25f795c9cf22" providerId="ADAL" clId="{BC26B278-8AFB-4D49-8839-A9394DFB8DA0}" dt="2020-07-05T20:40:49.271" v="5462" actId="478"/>
          <ac:spMkLst>
            <pc:docMk/>
            <pc:sldMk cId="4068258601" sldId="266"/>
            <ac:spMk id="46" creationId="{B67887B4-5BD2-456A-9819-C2E713D25DCD}"/>
          </ac:spMkLst>
        </pc:spChg>
        <pc:spChg chg="del">
          <ac:chgData name="Gehér László" userId="baabda42-42c4-41b6-be4f-25f795c9cf22" providerId="ADAL" clId="{BC26B278-8AFB-4D49-8839-A9394DFB8DA0}" dt="2020-07-05T20:40:37.292" v="5458" actId="478"/>
          <ac:spMkLst>
            <pc:docMk/>
            <pc:sldMk cId="4068258601" sldId="266"/>
            <ac:spMk id="47" creationId="{6DBF2A06-4D95-433E-9072-0C688EF34CBB}"/>
          </ac:spMkLst>
        </pc:spChg>
        <pc:spChg chg="del">
          <ac:chgData name="Gehér László" userId="baabda42-42c4-41b6-be4f-25f795c9cf22" providerId="ADAL" clId="{BC26B278-8AFB-4D49-8839-A9394DFB8DA0}" dt="2020-07-05T20:40:40.560" v="5459" actId="478"/>
          <ac:spMkLst>
            <pc:docMk/>
            <pc:sldMk cId="4068258601" sldId="266"/>
            <ac:spMk id="48" creationId="{E5BA42C4-8CE6-4B25-AB71-38D3F605E503}"/>
          </ac:spMkLst>
        </pc:spChg>
        <pc:spChg chg="del">
          <ac:chgData name="Gehér László" userId="baabda42-42c4-41b6-be4f-25f795c9cf22" providerId="ADAL" clId="{BC26B278-8AFB-4D49-8839-A9394DFB8DA0}" dt="2020-07-05T20:40:43.368" v="5460" actId="478"/>
          <ac:spMkLst>
            <pc:docMk/>
            <pc:sldMk cId="4068258601" sldId="266"/>
            <ac:spMk id="49" creationId="{ADFE1C1A-FA90-4ECC-BB58-B23857ECC417}"/>
          </ac:spMkLst>
        </pc:spChg>
        <pc:spChg chg="del">
          <ac:chgData name="Gehér László" userId="baabda42-42c4-41b6-be4f-25f795c9cf22" providerId="ADAL" clId="{BC26B278-8AFB-4D49-8839-A9394DFB8DA0}" dt="2020-07-05T20:40:46.014" v="5461" actId="478"/>
          <ac:spMkLst>
            <pc:docMk/>
            <pc:sldMk cId="4068258601" sldId="266"/>
            <ac:spMk id="50" creationId="{15536855-EC12-4C7A-9B38-FDC213289542}"/>
          </ac:spMkLst>
        </pc:spChg>
        <pc:graphicFrameChg chg="add del mod">
          <ac:chgData name="Gehér László" userId="baabda42-42c4-41b6-be4f-25f795c9cf22" providerId="ADAL" clId="{BC26B278-8AFB-4D49-8839-A9394DFB8DA0}" dt="2020-07-05T20:42:12.513" v="5488"/>
          <ac:graphicFrameMkLst>
            <pc:docMk/>
            <pc:sldMk cId="4068258601" sldId="266"/>
            <ac:graphicFrameMk id="11" creationId="{0D5B4732-4F31-467B-B950-BA4FF3BD64BE}"/>
          </ac:graphicFrameMkLst>
        </pc:graphicFrameChg>
        <pc:graphicFrameChg chg="add mod">
          <ac:chgData name="Gehér László" userId="baabda42-42c4-41b6-be4f-25f795c9cf22" providerId="ADAL" clId="{BC26B278-8AFB-4D49-8839-A9394DFB8DA0}" dt="2020-07-05T20:42:57.603" v="5507" actId="20577"/>
          <ac:graphicFrameMkLst>
            <pc:docMk/>
            <pc:sldMk cId="4068258601" sldId="266"/>
            <ac:graphicFrameMk id="12" creationId="{D2F4425E-FEA0-4BCA-818D-FE113B678A80}"/>
          </ac:graphicFrameMkLst>
        </pc:graphicFrameChg>
        <pc:graphicFrameChg chg="del mod">
          <ac:chgData name="Gehér László" userId="baabda42-42c4-41b6-be4f-25f795c9cf22" providerId="ADAL" clId="{BC26B278-8AFB-4D49-8839-A9394DFB8DA0}" dt="2020-07-05T20:39:42.858" v="5452" actId="478"/>
          <ac:graphicFrameMkLst>
            <pc:docMk/>
            <pc:sldMk cId="4068258601" sldId="266"/>
            <ac:graphicFrameMk id="44" creationId="{E0046618-1BD6-4507-BEA5-C2D8E13E1059}"/>
          </ac:graphicFrameMkLst>
        </pc:graphicFrameChg>
      </pc:sldChg>
      <pc:sldChg chg="modSp">
        <pc:chgData name="Gehér László" userId="baabda42-42c4-41b6-be4f-25f795c9cf22" providerId="ADAL" clId="{BC26B278-8AFB-4D49-8839-A9394DFB8DA0}" dt="2020-07-05T20:42:10.067" v="5487" actId="14100"/>
        <pc:sldMkLst>
          <pc:docMk/>
          <pc:sldMk cId="3040135070" sldId="267"/>
        </pc:sldMkLst>
        <pc:graphicFrameChg chg="mod">
          <ac:chgData name="Gehér László" userId="baabda42-42c4-41b6-be4f-25f795c9cf22" providerId="ADAL" clId="{BC26B278-8AFB-4D49-8839-A9394DFB8DA0}" dt="2020-07-05T20:42:10.067" v="5487" actId="14100"/>
          <ac:graphicFrameMkLst>
            <pc:docMk/>
            <pc:sldMk cId="3040135070" sldId="267"/>
            <ac:graphicFrameMk id="8" creationId="{1EFEC3D9-92B2-4717-93CC-27D6257B78BD}"/>
          </ac:graphicFrameMkLst>
        </pc:graphicFrameChg>
      </pc:sldChg>
      <pc:sldChg chg="modSp">
        <pc:chgData name="Gehér László" userId="baabda42-42c4-41b6-be4f-25f795c9cf22" providerId="ADAL" clId="{BC26B278-8AFB-4D49-8839-A9394DFB8DA0}" dt="2020-07-05T16:05:21.605" v="2705" actId="123"/>
        <pc:sldMkLst>
          <pc:docMk/>
          <pc:sldMk cId="976893806" sldId="269"/>
        </pc:sldMkLst>
        <pc:spChg chg="mod">
          <ac:chgData name="Gehér László" userId="baabda42-42c4-41b6-be4f-25f795c9cf22" providerId="ADAL" clId="{BC26B278-8AFB-4D49-8839-A9394DFB8DA0}" dt="2020-07-05T16:05:21.605" v="2705" actId="123"/>
          <ac:spMkLst>
            <pc:docMk/>
            <pc:sldMk cId="976893806" sldId="269"/>
            <ac:spMk id="8" creationId="{7EFC9D96-A668-49D1-AC16-5712D705ACE0}"/>
          </ac:spMkLst>
        </pc:spChg>
      </pc:sldChg>
      <pc:sldChg chg="delSp modSp add">
        <pc:chgData name="Gehér László" userId="baabda42-42c4-41b6-be4f-25f795c9cf22" providerId="ADAL" clId="{BC26B278-8AFB-4D49-8839-A9394DFB8DA0}" dt="2020-07-05T15:58:09.350" v="2658" actId="20577"/>
        <pc:sldMkLst>
          <pc:docMk/>
          <pc:sldMk cId="4191154016" sldId="275"/>
        </pc:sldMkLst>
        <pc:spChg chg="del">
          <ac:chgData name="Gehér László" userId="baabda42-42c4-41b6-be4f-25f795c9cf22" providerId="ADAL" clId="{BC26B278-8AFB-4D49-8839-A9394DFB8DA0}" dt="2020-07-05T15:48:11.150" v="2191" actId="478"/>
          <ac:spMkLst>
            <pc:docMk/>
            <pc:sldMk cId="4191154016" sldId="275"/>
            <ac:spMk id="2" creationId="{6C972B7E-3B13-4130-BB25-D8DD8B5A2398}"/>
          </ac:spMkLst>
        </pc:spChg>
        <pc:spChg chg="mod">
          <ac:chgData name="Gehér László" userId="baabda42-42c4-41b6-be4f-25f795c9cf22" providerId="ADAL" clId="{BC26B278-8AFB-4D49-8839-A9394DFB8DA0}" dt="2020-07-05T15:58:09.350" v="2658" actId="20577"/>
          <ac:spMkLst>
            <pc:docMk/>
            <pc:sldMk cId="4191154016" sldId="275"/>
            <ac:spMk id="3" creationId="{C5EFBD47-80EB-4019-8E8E-1EB8192F7F41}"/>
          </ac:spMkLst>
        </pc:spChg>
      </pc:sldChg>
      <pc:sldChg chg="modSp add">
        <pc:chgData name="Gehér László" userId="baabda42-42c4-41b6-be4f-25f795c9cf22" providerId="ADAL" clId="{BC26B278-8AFB-4D49-8839-A9394DFB8DA0}" dt="2020-07-05T16:31:25.497" v="3464" actId="113"/>
        <pc:sldMkLst>
          <pc:docMk/>
          <pc:sldMk cId="3558189388" sldId="276"/>
        </pc:sldMkLst>
        <pc:spChg chg="mod">
          <ac:chgData name="Gehér László" userId="baabda42-42c4-41b6-be4f-25f795c9cf22" providerId="ADAL" clId="{BC26B278-8AFB-4D49-8839-A9394DFB8DA0}" dt="2020-07-05T16:04:17.083" v="2704" actId="20577"/>
          <ac:spMkLst>
            <pc:docMk/>
            <pc:sldMk cId="3558189388" sldId="276"/>
            <ac:spMk id="2" creationId="{62878C43-671A-4149-A565-5F3C0994AA1B}"/>
          </ac:spMkLst>
        </pc:spChg>
        <pc:spChg chg="mod">
          <ac:chgData name="Gehér László" userId="baabda42-42c4-41b6-be4f-25f795c9cf22" providerId="ADAL" clId="{BC26B278-8AFB-4D49-8839-A9394DFB8DA0}" dt="2020-07-05T16:31:25.497" v="3464" actId="113"/>
          <ac:spMkLst>
            <pc:docMk/>
            <pc:sldMk cId="3558189388" sldId="276"/>
            <ac:spMk id="3" creationId="{4074B284-449C-4ABB-8845-1D671216AD11}"/>
          </ac:spMkLst>
        </pc:spChg>
      </pc:sldChg>
      <pc:sldChg chg="modSp add">
        <pc:chgData name="Gehér László" userId="baabda42-42c4-41b6-be4f-25f795c9cf22" providerId="ADAL" clId="{BC26B278-8AFB-4D49-8839-A9394DFB8DA0}" dt="2020-07-05T16:48:11.493" v="3752" actId="20577"/>
        <pc:sldMkLst>
          <pc:docMk/>
          <pc:sldMk cId="193237006" sldId="277"/>
        </pc:sldMkLst>
        <pc:spChg chg="mod">
          <ac:chgData name="Gehér László" userId="baabda42-42c4-41b6-be4f-25f795c9cf22" providerId="ADAL" clId="{BC26B278-8AFB-4D49-8839-A9394DFB8DA0}" dt="2020-07-05T16:48:11.493" v="3752" actId="20577"/>
          <ac:spMkLst>
            <pc:docMk/>
            <pc:sldMk cId="193237006" sldId="277"/>
            <ac:spMk id="2" creationId="{A0764243-1D6C-4EEB-B728-B044B4769570}"/>
          </ac:spMkLst>
        </pc:spChg>
        <pc:spChg chg="mod">
          <ac:chgData name="Gehér László" userId="baabda42-42c4-41b6-be4f-25f795c9cf22" providerId="ADAL" clId="{BC26B278-8AFB-4D49-8839-A9394DFB8DA0}" dt="2020-07-05T16:40:49.691" v="3681" actId="20577"/>
          <ac:spMkLst>
            <pc:docMk/>
            <pc:sldMk cId="193237006" sldId="277"/>
            <ac:spMk id="3" creationId="{B28964D9-0BDF-4371-91D7-49F131AB88B9}"/>
          </ac:spMkLst>
        </pc:spChg>
      </pc:sldChg>
      <pc:sldChg chg="modSp add">
        <pc:chgData name="Gehér László" userId="baabda42-42c4-41b6-be4f-25f795c9cf22" providerId="ADAL" clId="{BC26B278-8AFB-4D49-8839-A9394DFB8DA0}" dt="2020-07-05T17:04:25.752" v="4191" actId="20577"/>
        <pc:sldMkLst>
          <pc:docMk/>
          <pc:sldMk cId="4282202412" sldId="278"/>
        </pc:sldMkLst>
        <pc:spChg chg="mod">
          <ac:chgData name="Gehér László" userId="baabda42-42c4-41b6-be4f-25f795c9cf22" providerId="ADAL" clId="{BC26B278-8AFB-4D49-8839-A9394DFB8DA0}" dt="2020-07-05T16:49:18.532" v="3779" actId="20577"/>
          <ac:spMkLst>
            <pc:docMk/>
            <pc:sldMk cId="4282202412" sldId="278"/>
            <ac:spMk id="2" creationId="{61370E30-0756-4386-B1AE-C2B72AA760B9}"/>
          </ac:spMkLst>
        </pc:spChg>
        <pc:spChg chg="mod">
          <ac:chgData name="Gehér László" userId="baabda42-42c4-41b6-be4f-25f795c9cf22" providerId="ADAL" clId="{BC26B278-8AFB-4D49-8839-A9394DFB8DA0}" dt="2020-07-05T17:04:25.752" v="4191" actId="20577"/>
          <ac:spMkLst>
            <pc:docMk/>
            <pc:sldMk cId="4282202412" sldId="278"/>
            <ac:spMk id="3" creationId="{AD921F4B-6643-431F-B723-B2346DC4FAFE}"/>
          </ac:spMkLst>
        </pc:spChg>
      </pc:sldChg>
      <pc:sldChg chg="delSp modSp add">
        <pc:chgData name="Gehér László" userId="baabda42-42c4-41b6-be4f-25f795c9cf22" providerId="ADAL" clId="{BC26B278-8AFB-4D49-8839-A9394DFB8DA0}" dt="2020-07-05T17:45:07.763" v="4541" actId="113"/>
        <pc:sldMkLst>
          <pc:docMk/>
          <pc:sldMk cId="3241790057" sldId="279"/>
        </pc:sldMkLst>
        <pc:spChg chg="del">
          <ac:chgData name="Gehér László" userId="baabda42-42c4-41b6-be4f-25f795c9cf22" providerId="ADAL" clId="{BC26B278-8AFB-4D49-8839-A9394DFB8DA0}" dt="2020-07-05T17:12:37.802" v="4193" actId="478"/>
          <ac:spMkLst>
            <pc:docMk/>
            <pc:sldMk cId="3241790057" sldId="279"/>
            <ac:spMk id="2" creationId="{9E480183-B586-4C2A-808E-2F4DDC3147DD}"/>
          </ac:spMkLst>
        </pc:spChg>
        <pc:spChg chg="mod">
          <ac:chgData name="Gehér László" userId="baabda42-42c4-41b6-be4f-25f795c9cf22" providerId="ADAL" clId="{BC26B278-8AFB-4D49-8839-A9394DFB8DA0}" dt="2020-07-05T17:45:07.763" v="4541" actId="113"/>
          <ac:spMkLst>
            <pc:docMk/>
            <pc:sldMk cId="3241790057" sldId="279"/>
            <ac:spMk id="3" creationId="{C8B2418D-5464-4188-B284-F53CAEE4605A}"/>
          </ac:spMkLst>
        </pc:spChg>
      </pc:sldChg>
      <pc:sldChg chg="modSp add">
        <pc:chgData name="Gehér László" userId="baabda42-42c4-41b6-be4f-25f795c9cf22" providerId="ADAL" clId="{BC26B278-8AFB-4D49-8839-A9394DFB8DA0}" dt="2020-07-05T19:25:04.333" v="4794" actId="20577"/>
        <pc:sldMkLst>
          <pc:docMk/>
          <pc:sldMk cId="530140919" sldId="280"/>
        </pc:sldMkLst>
        <pc:spChg chg="mod">
          <ac:chgData name="Gehér László" userId="baabda42-42c4-41b6-be4f-25f795c9cf22" providerId="ADAL" clId="{BC26B278-8AFB-4D49-8839-A9394DFB8DA0}" dt="2020-07-05T17:45:25.419" v="4553" actId="20577"/>
          <ac:spMkLst>
            <pc:docMk/>
            <pc:sldMk cId="530140919" sldId="280"/>
            <ac:spMk id="2" creationId="{59F5CB2E-6F9C-405E-9218-1083B6BFB706}"/>
          </ac:spMkLst>
        </pc:spChg>
        <pc:spChg chg="mod">
          <ac:chgData name="Gehér László" userId="baabda42-42c4-41b6-be4f-25f795c9cf22" providerId="ADAL" clId="{BC26B278-8AFB-4D49-8839-A9394DFB8DA0}" dt="2020-07-05T19:25:04.333" v="4794" actId="20577"/>
          <ac:spMkLst>
            <pc:docMk/>
            <pc:sldMk cId="530140919" sldId="280"/>
            <ac:spMk id="3" creationId="{2B0C06E7-FF2E-4F84-B4E1-AA0758D3D294}"/>
          </ac:spMkLst>
        </pc:spChg>
      </pc:sldChg>
      <pc:sldChg chg="delSp modSp add">
        <pc:chgData name="Gehér László" userId="baabda42-42c4-41b6-be4f-25f795c9cf22" providerId="ADAL" clId="{BC26B278-8AFB-4D49-8839-A9394DFB8DA0}" dt="2020-07-05T19:44:48.386" v="5031" actId="20577"/>
        <pc:sldMkLst>
          <pc:docMk/>
          <pc:sldMk cId="963655383" sldId="281"/>
        </pc:sldMkLst>
        <pc:spChg chg="del">
          <ac:chgData name="Gehér László" userId="baabda42-42c4-41b6-be4f-25f795c9cf22" providerId="ADAL" clId="{BC26B278-8AFB-4D49-8839-A9394DFB8DA0}" dt="2020-07-05T19:25:33.478" v="4796" actId="478"/>
          <ac:spMkLst>
            <pc:docMk/>
            <pc:sldMk cId="963655383" sldId="281"/>
            <ac:spMk id="2" creationId="{F952E94A-AA21-4881-B029-21CF542B5336}"/>
          </ac:spMkLst>
        </pc:spChg>
        <pc:spChg chg="mod">
          <ac:chgData name="Gehér László" userId="baabda42-42c4-41b6-be4f-25f795c9cf22" providerId="ADAL" clId="{BC26B278-8AFB-4D49-8839-A9394DFB8DA0}" dt="2020-07-05T19:44:48.386" v="5031" actId="20577"/>
          <ac:spMkLst>
            <pc:docMk/>
            <pc:sldMk cId="963655383" sldId="281"/>
            <ac:spMk id="3" creationId="{DF2CB03E-5997-4E2D-B76E-33827F3FC9F2}"/>
          </ac:spMkLst>
        </pc:spChg>
      </pc:sldChg>
      <pc:sldChg chg="addSp delSp modSp add">
        <pc:chgData name="Gehér László" userId="baabda42-42c4-41b6-be4f-25f795c9cf22" providerId="ADAL" clId="{BC26B278-8AFB-4D49-8839-A9394DFB8DA0}" dt="2020-07-05T19:57:01.784" v="5064" actId="20577"/>
        <pc:sldMkLst>
          <pc:docMk/>
          <pc:sldMk cId="2689814789" sldId="282"/>
        </pc:sldMkLst>
        <pc:spChg chg="del">
          <ac:chgData name="Gehér László" userId="baabda42-42c4-41b6-be4f-25f795c9cf22" providerId="ADAL" clId="{BC26B278-8AFB-4D49-8839-A9394DFB8DA0}" dt="2020-07-05T19:45:24.140" v="5034" actId="478"/>
          <ac:spMkLst>
            <pc:docMk/>
            <pc:sldMk cId="2689814789" sldId="282"/>
            <ac:spMk id="2" creationId="{3C3E91F1-0C97-4C89-91E1-942F95E1513E}"/>
          </ac:spMkLst>
        </pc:spChg>
        <pc:spChg chg="del">
          <ac:chgData name="Gehér László" userId="baabda42-42c4-41b6-be4f-25f795c9cf22" providerId="ADAL" clId="{BC26B278-8AFB-4D49-8839-A9394DFB8DA0}" dt="2020-07-05T19:45:15.862" v="5033"/>
          <ac:spMkLst>
            <pc:docMk/>
            <pc:sldMk cId="2689814789" sldId="282"/>
            <ac:spMk id="3" creationId="{F3298E2F-2249-40DC-9187-99948A600B93}"/>
          </ac:spMkLst>
        </pc:spChg>
        <pc:graphicFrameChg chg="add mod">
          <ac:chgData name="Gehér László" userId="baabda42-42c4-41b6-be4f-25f795c9cf22" providerId="ADAL" clId="{BC26B278-8AFB-4D49-8839-A9394DFB8DA0}" dt="2020-07-05T19:57:01.784" v="5064" actId="20577"/>
          <ac:graphicFrameMkLst>
            <pc:docMk/>
            <pc:sldMk cId="2689814789" sldId="282"/>
            <ac:graphicFrameMk id="4" creationId="{338E620E-6F2C-4E9F-B353-FCFE4E40F4D0}"/>
          </ac:graphicFrameMkLst>
        </pc:graphicFrameChg>
      </pc:sldChg>
      <pc:sldChg chg="modSp add">
        <pc:chgData name="Gehér László" userId="baabda42-42c4-41b6-be4f-25f795c9cf22" providerId="ADAL" clId="{BC26B278-8AFB-4D49-8839-A9394DFB8DA0}" dt="2020-07-05T20:04:38.413" v="5447" actId="20577"/>
        <pc:sldMkLst>
          <pc:docMk/>
          <pc:sldMk cId="2129733915" sldId="283"/>
        </pc:sldMkLst>
        <pc:spChg chg="mod">
          <ac:chgData name="Gehér László" userId="baabda42-42c4-41b6-be4f-25f795c9cf22" providerId="ADAL" clId="{BC26B278-8AFB-4D49-8839-A9394DFB8DA0}" dt="2020-07-05T19:59:17.833" v="5096" actId="20577"/>
          <ac:spMkLst>
            <pc:docMk/>
            <pc:sldMk cId="2129733915" sldId="283"/>
            <ac:spMk id="2" creationId="{41A09F46-3C67-4289-A28C-6BD0213F3B13}"/>
          </ac:spMkLst>
        </pc:spChg>
        <pc:spChg chg="mod">
          <ac:chgData name="Gehér László" userId="baabda42-42c4-41b6-be4f-25f795c9cf22" providerId="ADAL" clId="{BC26B278-8AFB-4D49-8839-A9394DFB8DA0}" dt="2020-07-05T20:04:38.413" v="5447" actId="20577"/>
          <ac:spMkLst>
            <pc:docMk/>
            <pc:sldMk cId="2129733915" sldId="283"/>
            <ac:spMk id="3" creationId="{3C811D32-D67C-4397-9534-2A847F36930B}"/>
          </ac:spMkLst>
        </pc:spChg>
      </pc:sldChg>
      <pc:sldChg chg="add del">
        <pc:chgData name="Gehér László" userId="baabda42-42c4-41b6-be4f-25f795c9cf22" providerId="ADAL" clId="{BC26B278-8AFB-4D49-8839-A9394DFB8DA0}" dt="2020-07-05T20:09:53.234" v="5450" actId="2696"/>
        <pc:sldMkLst>
          <pc:docMk/>
          <pc:sldMk cId="1434803258" sldId="284"/>
        </pc:sldMkLst>
      </pc:sldChg>
      <pc:sldChg chg="add">
        <pc:chgData name="Gehér László" userId="baabda42-42c4-41b6-be4f-25f795c9cf22" providerId="ADAL" clId="{BC26B278-8AFB-4D49-8839-A9394DFB8DA0}" dt="2020-07-05T20:09:43.554" v="5449"/>
        <pc:sldMkLst>
          <pc:docMk/>
          <pc:sldMk cId="116749652" sldId="285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3E4B20-CACE-44A9-87B5-6F9F61CD9E6A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hu-HU"/>
        </a:p>
      </dgm:t>
    </dgm:pt>
    <dgm:pt modelId="{67F8B291-D312-49B9-8730-FBD076F9CC7C}">
      <dgm:prSet phldrT="[Szöveg]"/>
      <dgm:spPr/>
      <dgm:t>
        <a:bodyPr/>
        <a:lstStyle/>
        <a:p>
          <a:endParaRPr lang="hu-HU" dirty="0"/>
        </a:p>
      </dgm:t>
    </dgm:pt>
    <dgm:pt modelId="{95E6C87F-AFAA-4031-98F4-142580077170}" type="parTrans" cxnId="{8362AA05-B254-415F-8B5B-06F4640AD430}">
      <dgm:prSet/>
      <dgm:spPr/>
      <dgm:t>
        <a:bodyPr/>
        <a:lstStyle/>
        <a:p>
          <a:endParaRPr lang="hu-HU"/>
        </a:p>
      </dgm:t>
    </dgm:pt>
    <dgm:pt modelId="{6F611E4F-EEB1-48A5-980F-025DC63AFFC3}" type="sibTrans" cxnId="{8362AA05-B254-415F-8B5B-06F4640AD430}">
      <dgm:prSet/>
      <dgm:spPr/>
      <dgm:t>
        <a:bodyPr/>
        <a:lstStyle/>
        <a:p>
          <a:endParaRPr lang="hu-HU"/>
        </a:p>
      </dgm:t>
    </dgm:pt>
    <dgm:pt modelId="{06F0638D-2CC5-4EAA-B997-3088175533BB}">
      <dgm:prSet phldrT="[Szöveg]"/>
      <dgm:spPr>
        <a:ln>
          <a:noFill/>
        </a:ln>
      </dgm:spPr>
      <dgm:t>
        <a:bodyPr/>
        <a:lstStyle/>
        <a:p>
          <a:r>
            <a:rPr lang="hu-HU" dirty="0"/>
            <a:t> </a:t>
          </a:r>
        </a:p>
      </dgm:t>
    </dgm:pt>
    <dgm:pt modelId="{D7AD44DB-0245-4CB8-8F88-BC054CF5D0AD}" type="parTrans" cxnId="{3A2FCBCA-967E-4BE0-B37B-ADABDDF31E2D}">
      <dgm:prSet/>
      <dgm:spPr/>
      <dgm:t>
        <a:bodyPr/>
        <a:lstStyle/>
        <a:p>
          <a:r>
            <a:rPr lang="hu-HU" dirty="0"/>
            <a:t>zöldséges</a:t>
          </a:r>
        </a:p>
      </dgm:t>
    </dgm:pt>
    <dgm:pt modelId="{6728EBFD-8A55-45D2-A6F0-8C0E8F429D89}" type="sibTrans" cxnId="{3A2FCBCA-967E-4BE0-B37B-ADABDDF31E2D}">
      <dgm:prSet/>
      <dgm:spPr/>
      <dgm:t>
        <a:bodyPr/>
        <a:lstStyle/>
        <a:p>
          <a:endParaRPr lang="hu-HU"/>
        </a:p>
      </dgm:t>
    </dgm:pt>
    <dgm:pt modelId="{ACA581C7-71B1-4D93-BD5A-4AED358BDC30}">
      <dgm:prSet phldrT="[Szöveg]"/>
      <dgm:spPr>
        <a:ln>
          <a:noFill/>
        </a:ln>
      </dgm:spPr>
      <dgm:t>
        <a:bodyPr/>
        <a:lstStyle/>
        <a:p>
          <a:r>
            <a:rPr lang="hu-HU" dirty="0"/>
            <a:t> </a:t>
          </a:r>
        </a:p>
      </dgm:t>
    </dgm:pt>
    <dgm:pt modelId="{EC1BEF04-606E-445A-8F51-B469A82D1A36}" type="parTrans" cxnId="{4A080CB3-26F1-4D7E-A470-1C06A969FBCB}">
      <dgm:prSet/>
      <dgm:spPr/>
      <dgm:t>
        <a:bodyPr/>
        <a:lstStyle/>
        <a:p>
          <a:r>
            <a:rPr lang="hu-HU" dirty="0"/>
            <a:t>Szedd magad</a:t>
          </a:r>
        </a:p>
      </dgm:t>
    </dgm:pt>
    <dgm:pt modelId="{A9AE0893-9E38-463D-940C-F322E8167630}" type="sibTrans" cxnId="{4A080CB3-26F1-4D7E-A470-1C06A969FBCB}">
      <dgm:prSet/>
      <dgm:spPr/>
      <dgm:t>
        <a:bodyPr/>
        <a:lstStyle/>
        <a:p>
          <a:endParaRPr lang="hu-HU"/>
        </a:p>
      </dgm:t>
    </dgm:pt>
    <dgm:pt modelId="{3471F8BC-842B-40AC-A9C6-456875F2DD22}" type="pres">
      <dgm:prSet presAssocID="{213E4B20-CACE-44A9-87B5-6F9F61CD9E6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B93AF08-C5BA-437A-997F-A9870CD895C3}" type="pres">
      <dgm:prSet presAssocID="{67F8B291-D312-49B9-8730-FBD076F9CC7C}" presName="root1" presStyleCnt="0"/>
      <dgm:spPr/>
    </dgm:pt>
    <dgm:pt modelId="{1AAB62DD-E41D-4114-AF39-5DE80C08A11A}" type="pres">
      <dgm:prSet presAssocID="{67F8B291-D312-49B9-8730-FBD076F9CC7C}" presName="LevelOneTextNode" presStyleLbl="node0" presStyleIdx="0" presStyleCnt="1" custScaleX="5367" custScaleY="5817" custLinFactNeighborX="-4199" custLinFactNeighborY="21609">
        <dgm:presLayoutVars>
          <dgm:chPref val="3"/>
        </dgm:presLayoutVars>
      </dgm:prSet>
      <dgm:spPr/>
    </dgm:pt>
    <dgm:pt modelId="{138A4917-2C78-4E9B-9CFB-4C5FA59B6B7A}" type="pres">
      <dgm:prSet presAssocID="{67F8B291-D312-49B9-8730-FBD076F9CC7C}" presName="level2hierChild" presStyleCnt="0"/>
      <dgm:spPr/>
    </dgm:pt>
    <dgm:pt modelId="{4E01CB0D-C662-4CE7-89BF-A26A9BF30F91}" type="pres">
      <dgm:prSet presAssocID="{D7AD44DB-0245-4CB8-8F88-BC054CF5D0AD}" presName="conn2-1" presStyleLbl="parChTrans1D2" presStyleIdx="0" presStyleCnt="2"/>
      <dgm:spPr/>
    </dgm:pt>
    <dgm:pt modelId="{6EAB2899-ACDD-4A1E-BA4D-1154FE21E918}" type="pres">
      <dgm:prSet presAssocID="{D7AD44DB-0245-4CB8-8F88-BC054CF5D0AD}" presName="connTx" presStyleLbl="parChTrans1D2" presStyleIdx="0" presStyleCnt="2"/>
      <dgm:spPr/>
    </dgm:pt>
    <dgm:pt modelId="{A9816D77-FE9E-4501-A482-A4F205932C71}" type="pres">
      <dgm:prSet presAssocID="{06F0638D-2CC5-4EAA-B997-3088175533BB}" presName="root2" presStyleCnt="0"/>
      <dgm:spPr/>
    </dgm:pt>
    <dgm:pt modelId="{FBF40A51-371C-42F5-9F2E-2C631365C4C2}" type="pres">
      <dgm:prSet presAssocID="{06F0638D-2CC5-4EAA-B997-3088175533BB}" presName="LevelTwoTextNode" presStyleLbl="node2" presStyleIdx="0" presStyleCnt="2" custScaleX="7484" custScaleY="8791" custLinFactNeighborX="-26623" custLinFactNeighborY="25484">
        <dgm:presLayoutVars>
          <dgm:chPref val="3"/>
        </dgm:presLayoutVars>
      </dgm:prSet>
      <dgm:spPr/>
    </dgm:pt>
    <dgm:pt modelId="{067D64F0-6412-41DE-B6EA-0AA735D8A0A0}" type="pres">
      <dgm:prSet presAssocID="{06F0638D-2CC5-4EAA-B997-3088175533BB}" presName="level3hierChild" presStyleCnt="0"/>
      <dgm:spPr/>
    </dgm:pt>
    <dgm:pt modelId="{7A43E95C-50C6-4BEA-A9B9-18C776F3238E}" type="pres">
      <dgm:prSet presAssocID="{EC1BEF04-606E-445A-8F51-B469A82D1A36}" presName="conn2-1" presStyleLbl="parChTrans1D2" presStyleIdx="1" presStyleCnt="2"/>
      <dgm:spPr/>
    </dgm:pt>
    <dgm:pt modelId="{51B05FD7-50C2-446B-9660-746B5ADB1E29}" type="pres">
      <dgm:prSet presAssocID="{EC1BEF04-606E-445A-8F51-B469A82D1A36}" presName="connTx" presStyleLbl="parChTrans1D2" presStyleIdx="1" presStyleCnt="2"/>
      <dgm:spPr/>
    </dgm:pt>
    <dgm:pt modelId="{C1C13825-D90B-40FB-8C35-22AC68C0CC2F}" type="pres">
      <dgm:prSet presAssocID="{ACA581C7-71B1-4D93-BD5A-4AED358BDC30}" presName="root2" presStyleCnt="0"/>
      <dgm:spPr/>
    </dgm:pt>
    <dgm:pt modelId="{E6D45C4D-D672-4485-B09F-470B8DF9DF2F}" type="pres">
      <dgm:prSet presAssocID="{ACA581C7-71B1-4D93-BD5A-4AED358BDC30}" presName="LevelTwoTextNode" presStyleLbl="node2" presStyleIdx="1" presStyleCnt="2" custScaleX="3571" custScaleY="5995" custLinFactNeighborX="-26006" custLinFactNeighborY="23901">
        <dgm:presLayoutVars>
          <dgm:chPref val="3"/>
        </dgm:presLayoutVars>
      </dgm:prSet>
      <dgm:spPr/>
    </dgm:pt>
    <dgm:pt modelId="{C5F5A0E9-7C7D-451D-9CB7-739EAE9AF80B}" type="pres">
      <dgm:prSet presAssocID="{ACA581C7-71B1-4D93-BD5A-4AED358BDC30}" presName="level3hierChild" presStyleCnt="0"/>
      <dgm:spPr/>
    </dgm:pt>
  </dgm:ptLst>
  <dgm:cxnLst>
    <dgm:cxn modelId="{8362AA05-B254-415F-8B5B-06F4640AD430}" srcId="{213E4B20-CACE-44A9-87B5-6F9F61CD9E6A}" destId="{67F8B291-D312-49B9-8730-FBD076F9CC7C}" srcOrd="0" destOrd="0" parTransId="{95E6C87F-AFAA-4031-98F4-142580077170}" sibTransId="{6F611E4F-EEB1-48A5-980F-025DC63AFFC3}"/>
    <dgm:cxn modelId="{0DED4920-45CF-4C3A-83EF-BF1E79FD9AE9}" type="presOf" srcId="{67F8B291-D312-49B9-8730-FBD076F9CC7C}" destId="{1AAB62DD-E41D-4114-AF39-5DE80C08A11A}" srcOrd="0" destOrd="0" presId="urn:microsoft.com/office/officeart/2005/8/layout/hierarchy2"/>
    <dgm:cxn modelId="{76D56424-16C5-4100-B3B7-E1BC92B4A3AC}" type="presOf" srcId="{EC1BEF04-606E-445A-8F51-B469A82D1A36}" destId="{7A43E95C-50C6-4BEA-A9B9-18C776F3238E}" srcOrd="0" destOrd="0" presId="urn:microsoft.com/office/officeart/2005/8/layout/hierarchy2"/>
    <dgm:cxn modelId="{795B1C62-D672-4A24-B93E-4429FF777130}" type="presOf" srcId="{213E4B20-CACE-44A9-87B5-6F9F61CD9E6A}" destId="{3471F8BC-842B-40AC-A9C6-456875F2DD22}" srcOrd="0" destOrd="0" presId="urn:microsoft.com/office/officeart/2005/8/layout/hierarchy2"/>
    <dgm:cxn modelId="{E7541663-782B-47FF-80C8-4FD5F7288909}" type="presOf" srcId="{EC1BEF04-606E-445A-8F51-B469A82D1A36}" destId="{51B05FD7-50C2-446B-9660-746B5ADB1E29}" srcOrd="1" destOrd="0" presId="urn:microsoft.com/office/officeart/2005/8/layout/hierarchy2"/>
    <dgm:cxn modelId="{2CD3D345-F979-4F91-990A-7F542DB038FA}" type="presOf" srcId="{D7AD44DB-0245-4CB8-8F88-BC054CF5D0AD}" destId="{6EAB2899-ACDD-4A1E-BA4D-1154FE21E918}" srcOrd="1" destOrd="0" presId="urn:microsoft.com/office/officeart/2005/8/layout/hierarchy2"/>
    <dgm:cxn modelId="{F5283468-946E-4C58-BF29-C51DA5A67D8A}" type="presOf" srcId="{D7AD44DB-0245-4CB8-8F88-BC054CF5D0AD}" destId="{4E01CB0D-C662-4CE7-89BF-A26A9BF30F91}" srcOrd="0" destOrd="0" presId="urn:microsoft.com/office/officeart/2005/8/layout/hierarchy2"/>
    <dgm:cxn modelId="{C9FBCD8B-FD7A-4FAD-83E5-2955F90159FF}" type="presOf" srcId="{ACA581C7-71B1-4D93-BD5A-4AED358BDC30}" destId="{E6D45C4D-D672-4485-B09F-470B8DF9DF2F}" srcOrd="0" destOrd="0" presId="urn:microsoft.com/office/officeart/2005/8/layout/hierarchy2"/>
    <dgm:cxn modelId="{4A080CB3-26F1-4D7E-A470-1C06A969FBCB}" srcId="{67F8B291-D312-49B9-8730-FBD076F9CC7C}" destId="{ACA581C7-71B1-4D93-BD5A-4AED358BDC30}" srcOrd="1" destOrd="0" parTransId="{EC1BEF04-606E-445A-8F51-B469A82D1A36}" sibTransId="{A9AE0893-9E38-463D-940C-F322E8167630}"/>
    <dgm:cxn modelId="{6C018BB4-E7A6-450F-B258-C29F322D0675}" type="presOf" srcId="{06F0638D-2CC5-4EAA-B997-3088175533BB}" destId="{FBF40A51-371C-42F5-9F2E-2C631365C4C2}" srcOrd="0" destOrd="0" presId="urn:microsoft.com/office/officeart/2005/8/layout/hierarchy2"/>
    <dgm:cxn modelId="{3A2FCBCA-967E-4BE0-B37B-ADABDDF31E2D}" srcId="{67F8B291-D312-49B9-8730-FBD076F9CC7C}" destId="{06F0638D-2CC5-4EAA-B997-3088175533BB}" srcOrd="0" destOrd="0" parTransId="{D7AD44DB-0245-4CB8-8F88-BC054CF5D0AD}" sibTransId="{6728EBFD-8A55-45D2-A6F0-8C0E8F429D89}"/>
    <dgm:cxn modelId="{A7FB6253-F2EF-4757-8AC2-28F4781265D4}" type="presParOf" srcId="{3471F8BC-842B-40AC-A9C6-456875F2DD22}" destId="{5B93AF08-C5BA-437A-997F-A9870CD895C3}" srcOrd="0" destOrd="0" presId="urn:microsoft.com/office/officeart/2005/8/layout/hierarchy2"/>
    <dgm:cxn modelId="{44553F64-5B75-4278-B1CC-D351891FECB3}" type="presParOf" srcId="{5B93AF08-C5BA-437A-997F-A9870CD895C3}" destId="{1AAB62DD-E41D-4114-AF39-5DE80C08A11A}" srcOrd="0" destOrd="0" presId="urn:microsoft.com/office/officeart/2005/8/layout/hierarchy2"/>
    <dgm:cxn modelId="{35623EA7-0DFD-4572-A76E-982011CEF3DB}" type="presParOf" srcId="{5B93AF08-C5BA-437A-997F-A9870CD895C3}" destId="{138A4917-2C78-4E9B-9CFB-4C5FA59B6B7A}" srcOrd="1" destOrd="0" presId="urn:microsoft.com/office/officeart/2005/8/layout/hierarchy2"/>
    <dgm:cxn modelId="{162D0796-0991-44ED-879C-C779563CD969}" type="presParOf" srcId="{138A4917-2C78-4E9B-9CFB-4C5FA59B6B7A}" destId="{4E01CB0D-C662-4CE7-89BF-A26A9BF30F91}" srcOrd="0" destOrd="0" presId="urn:microsoft.com/office/officeart/2005/8/layout/hierarchy2"/>
    <dgm:cxn modelId="{072730A5-ED56-4844-9DC0-0B140749438C}" type="presParOf" srcId="{4E01CB0D-C662-4CE7-89BF-A26A9BF30F91}" destId="{6EAB2899-ACDD-4A1E-BA4D-1154FE21E918}" srcOrd="0" destOrd="0" presId="urn:microsoft.com/office/officeart/2005/8/layout/hierarchy2"/>
    <dgm:cxn modelId="{05117249-6FCF-4141-9C32-1DDCBEB3CA59}" type="presParOf" srcId="{138A4917-2C78-4E9B-9CFB-4C5FA59B6B7A}" destId="{A9816D77-FE9E-4501-A482-A4F205932C71}" srcOrd="1" destOrd="0" presId="urn:microsoft.com/office/officeart/2005/8/layout/hierarchy2"/>
    <dgm:cxn modelId="{056E8EB7-138A-44BB-8481-E6D04998657B}" type="presParOf" srcId="{A9816D77-FE9E-4501-A482-A4F205932C71}" destId="{FBF40A51-371C-42F5-9F2E-2C631365C4C2}" srcOrd="0" destOrd="0" presId="urn:microsoft.com/office/officeart/2005/8/layout/hierarchy2"/>
    <dgm:cxn modelId="{651EEC26-A8D3-4A91-A7C2-5B8CA40B0F59}" type="presParOf" srcId="{A9816D77-FE9E-4501-A482-A4F205932C71}" destId="{067D64F0-6412-41DE-B6EA-0AA735D8A0A0}" srcOrd="1" destOrd="0" presId="urn:microsoft.com/office/officeart/2005/8/layout/hierarchy2"/>
    <dgm:cxn modelId="{2A5D4698-BF32-4D92-BB71-0B6486418082}" type="presParOf" srcId="{138A4917-2C78-4E9B-9CFB-4C5FA59B6B7A}" destId="{7A43E95C-50C6-4BEA-A9B9-18C776F3238E}" srcOrd="2" destOrd="0" presId="urn:microsoft.com/office/officeart/2005/8/layout/hierarchy2"/>
    <dgm:cxn modelId="{6BF2C780-DA8F-47FC-ACBF-410776EF1F83}" type="presParOf" srcId="{7A43E95C-50C6-4BEA-A9B9-18C776F3238E}" destId="{51B05FD7-50C2-446B-9660-746B5ADB1E29}" srcOrd="0" destOrd="0" presId="urn:microsoft.com/office/officeart/2005/8/layout/hierarchy2"/>
    <dgm:cxn modelId="{01CAFAB3-8E82-4324-B563-80DD7100E8EA}" type="presParOf" srcId="{138A4917-2C78-4E9B-9CFB-4C5FA59B6B7A}" destId="{C1C13825-D90B-40FB-8C35-22AC68C0CC2F}" srcOrd="3" destOrd="0" presId="urn:microsoft.com/office/officeart/2005/8/layout/hierarchy2"/>
    <dgm:cxn modelId="{D893E35D-49CA-4A8E-88E1-12EFCE9C75F4}" type="presParOf" srcId="{C1C13825-D90B-40FB-8C35-22AC68C0CC2F}" destId="{E6D45C4D-D672-4485-B09F-470B8DF9DF2F}" srcOrd="0" destOrd="0" presId="urn:microsoft.com/office/officeart/2005/8/layout/hierarchy2"/>
    <dgm:cxn modelId="{E91F3B4D-167E-42FE-9C87-F8BABA824E29}" type="presParOf" srcId="{C1C13825-D90B-40FB-8C35-22AC68C0CC2F}" destId="{C5F5A0E9-7C7D-451D-9CB7-739EAE9AF80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C3EDE6-ED44-4167-8E7E-073F2008E249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hu-HU"/>
        </a:p>
      </dgm:t>
    </dgm:pt>
    <dgm:pt modelId="{E49B9F5E-7B66-43D6-8602-6BEC85BBD020}">
      <dgm:prSet phldrT="[Szöveg]"/>
      <dgm:spPr/>
      <dgm:t>
        <a:bodyPr/>
        <a:lstStyle/>
        <a:p>
          <a:r>
            <a:rPr lang="hu-HU" dirty="0"/>
            <a:t> </a:t>
          </a:r>
        </a:p>
      </dgm:t>
    </dgm:pt>
    <dgm:pt modelId="{53BA599C-A945-4B1E-92B4-A673783C7F2E}" type="parTrans" cxnId="{708CC6B7-95F8-4709-9A78-7120E867085B}">
      <dgm:prSet/>
      <dgm:spPr/>
      <dgm:t>
        <a:bodyPr/>
        <a:lstStyle/>
        <a:p>
          <a:endParaRPr lang="hu-HU"/>
        </a:p>
      </dgm:t>
    </dgm:pt>
    <dgm:pt modelId="{075783E5-B5FE-4A88-BEFD-C78E4B8B20CB}" type="sibTrans" cxnId="{708CC6B7-95F8-4709-9A78-7120E867085B}">
      <dgm:prSet/>
      <dgm:spPr/>
      <dgm:t>
        <a:bodyPr/>
        <a:lstStyle/>
        <a:p>
          <a:endParaRPr lang="hu-HU"/>
        </a:p>
      </dgm:t>
    </dgm:pt>
    <dgm:pt modelId="{6AF1A275-23A7-42F2-98BB-3A05D0DD15A5}">
      <dgm:prSet phldrT="[Szöveg]"/>
      <dgm:spPr/>
      <dgm:t>
        <a:bodyPr/>
        <a:lstStyle/>
        <a:p>
          <a:r>
            <a:rPr lang="hu-HU" dirty="0"/>
            <a:t> </a:t>
          </a:r>
        </a:p>
      </dgm:t>
    </dgm:pt>
    <dgm:pt modelId="{E4E42808-7A1C-4B37-B185-AAB5E96AC81B}" type="parTrans" cxnId="{034D661C-C3C4-410B-92DC-CE3ACF5D51E3}">
      <dgm:prSet custT="1"/>
      <dgm:spPr/>
      <dgm:t>
        <a:bodyPr/>
        <a:lstStyle/>
        <a:p>
          <a:r>
            <a:rPr lang="hu-HU" sz="900" dirty="0"/>
            <a:t>zöldséges</a:t>
          </a:r>
        </a:p>
      </dgm:t>
    </dgm:pt>
    <dgm:pt modelId="{7D53C5D4-6CA5-4AB4-97E1-54814E84FFD3}" type="sibTrans" cxnId="{034D661C-C3C4-410B-92DC-CE3ACF5D51E3}">
      <dgm:prSet/>
      <dgm:spPr/>
      <dgm:t>
        <a:bodyPr/>
        <a:lstStyle/>
        <a:p>
          <a:endParaRPr lang="hu-HU"/>
        </a:p>
      </dgm:t>
    </dgm:pt>
    <dgm:pt modelId="{9F6C6D73-7204-4F8D-95EC-FB1B3F04BB28}">
      <dgm:prSet phldrT="[Szöveg]"/>
      <dgm:spPr>
        <a:ln>
          <a:noFill/>
        </a:ln>
      </dgm:spPr>
      <dgm:t>
        <a:bodyPr/>
        <a:lstStyle/>
        <a:p>
          <a:r>
            <a:rPr lang="hu-HU" dirty="0"/>
            <a:t> </a:t>
          </a:r>
        </a:p>
      </dgm:t>
    </dgm:pt>
    <dgm:pt modelId="{08C290B9-54F3-4938-954E-B9D23818C4E9}" type="parTrans" cxnId="{9126F681-27A7-4D2F-9526-ED9D38EF7DD4}">
      <dgm:prSet custT="1"/>
      <dgm:spPr/>
      <dgm:t>
        <a:bodyPr/>
        <a:lstStyle/>
        <a:p>
          <a:r>
            <a:rPr lang="hu-HU" sz="900" dirty="0"/>
            <a:t>Olcsó</a:t>
          </a:r>
        </a:p>
        <a:p>
          <a:r>
            <a:rPr lang="hu-HU" sz="900" dirty="0"/>
            <a:t>0,4</a:t>
          </a:r>
        </a:p>
      </dgm:t>
    </dgm:pt>
    <dgm:pt modelId="{93D7EC28-7DB5-42FC-9936-1B6B261048DA}" type="sibTrans" cxnId="{9126F681-27A7-4D2F-9526-ED9D38EF7DD4}">
      <dgm:prSet/>
      <dgm:spPr/>
      <dgm:t>
        <a:bodyPr/>
        <a:lstStyle/>
        <a:p>
          <a:endParaRPr lang="hu-HU"/>
        </a:p>
      </dgm:t>
    </dgm:pt>
    <dgm:pt modelId="{56B2951D-84E3-4339-A407-2F8FF1B88FD6}">
      <dgm:prSet phldrT="[Szöveg]"/>
      <dgm:spPr>
        <a:ln>
          <a:noFill/>
        </a:ln>
      </dgm:spPr>
      <dgm:t>
        <a:bodyPr/>
        <a:lstStyle/>
        <a:p>
          <a:r>
            <a:rPr lang="hu-HU" dirty="0"/>
            <a:t> </a:t>
          </a:r>
        </a:p>
      </dgm:t>
    </dgm:pt>
    <dgm:pt modelId="{1ECBA874-59F2-483B-9BF3-65467D13E8D5}" type="parTrans" cxnId="{74B2E1EA-18E9-4610-B3C0-723429F30260}">
      <dgm:prSet custT="1"/>
      <dgm:spPr/>
      <dgm:t>
        <a:bodyPr/>
        <a:lstStyle/>
        <a:p>
          <a:r>
            <a:rPr lang="hu-HU" sz="900" dirty="0"/>
            <a:t>Drága</a:t>
          </a:r>
        </a:p>
        <a:p>
          <a:r>
            <a:rPr lang="hu-HU" sz="900" dirty="0"/>
            <a:t>0,6</a:t>
          </a:r>
        </a:p>
      </dgm:t>
    </dgm:pt>
    <dgm:pt modelId="{FDB14B7E-DD22-494F-9E2A-5CD4315D20CA}" type="sibTrans" cxnId="{74B2E1EA-18E9-4610-B3C0-723429F30260}">
      <dgm:prSet/>
      <dgm:spPr/>
      <dgm:t>
        <a:bodyPr/>
        <a:lstStyle/>
        <a:p>
          <a:endParaRPr lang="hu-HU"/>
        </a:p>
      </dgm:t>
    </dgm:pt>
    <dgm:pt modelId="{D1E56BA9-8CE8-4617-B40C-622B70B26904}">
      <dgm:prSet phldrT="[Szöveg]"/>
      <dgm:spPr>
        <a:ln>
          <a:noFill/>
        </a:ln>
      </dgm:spPr>
      <dgm:t>
        <a:bodyPr/>
        <a:lstStyle/>
        <a:p>
          <a:r>
            <a:rPr lang="hu-HU" dirty="0"/>
            <a:t> </a:t>
          </a:r>
        </a:p>
      </dgm:t>
    </dgm:pt>
    <dgm:pt modelId="{5567795F-5C99-4663-BB4F-6B489D397B19}" type="parTrans" cxnId="{8DBA2318-E059-4DDA-97CD-A96E0982FA9C}">
      <dgm:prSet custT="1"/>
      <dgm:spPr/>
      <dgm:t>
        <a:bodyPr/>
        <a:lstStyle/>
        <a:p>
          <a:r>
            <a:rPr lang="hu-HU" sz="900" dirty="0"/>
            <a:t>Szedd magad</a:t>
          </a:r>
        </a:p>
      </dgm:t>
    </dgm:pt>
    <dgm:pt modelId="{EB69EE42-0BE5-487F-899A-3AC03AC6A5AB}" type="sibTrans" cxnId="{8DBA2318-E059-4DDA-97CD-A96E0982FA9C}">
      <dgm:prSet/>
      <dgm:spPr/>
      <dgm:t>
        <a:bodyPr/>
        <a:lstStyle/>
        <a:p>
          <a:endParaRPr lang="hu-HU"/>
        </a:p>
      </dgm:t>
    </dgm:pt>
    <dgm:pt modelId="{03A553C6-A11F-4A15-93F5-CE114D632035}" type="pres">
      <dgm:prSet presAssocID="{49C3EDE6-ED44-4167-8E7E-073F2008E24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7CD9D0F-B83D-4342-BDF2-187229ED3149}" type="pres">
      <dgm:prSet presAssocID="{E49B9F5E-7B66-43D6-8602-6BEC85BBD020}" presName="root1" presStyleCnt="0"/>
      <dgm:spPr/>
    </dgm:pt>
    <dgm:pt modelId="{9BED77AC-777D-4B35-A4F8-CCB934C9840D}" type="pres">
      <dgm:prSet presAssocID="{E49B9F5E-7B66-43D6-8602-6BEC85BBD020}" presName="LevelOneTextNode" presStyleLbl="node0" presStyleIdx="0" presStyleCnt="1" custScaleX="8501" custScaleY="12582" custLinFactNeighborX="2220" custLinFactNeighborY="35230">
        <dgm:presLayoutVars>
          <dgm:chPref val="3"/>
        </dgm:presLayoutVars>
      </dgm:prSet>
      <dgm:spPr/>
    </dgm:pt>
    <dgm:pt modelId="{1E4E93A9-3D8C-44F2-A005-5F64BA621C71}" type="pres">
      <dgm:prSet presAssocID="{E49B9F5E-7B66-43D6-8602-6BEC85BBD020}" presName="level2hierChild" presStyleCnt="0"/>
      <dgm:spPr/>
    </dgm:pt>
    <dgm:pt modelId="{5DC91899-4326-4148-8BE4-E593DFA0481D}" type="pres">
      <dgm:prSet presAssocID="{E4E42808-7A1C-4B37-B185-AAB5E96AC81B}" presName="conn2-1" presStyleLbl="parChTrans1D2" presStyleIdx="0" presStyleCnt="2"/>
      <dgm:spPr/>
    </dgm:pt>
    <dgm:pt modelId="{3A189ED7-D6D8-40F1-A4C3-CDB8DC3ABB62}" type="pres">
      <dgm:prSet presAssocID="{E4E42808-7A1C-4B37-B185-AAB5E96AC81B}" presName="connTx" presStyleLbl="parChTrans1D2" presStyleIdx="0" presStyleCnt="2"/>
      <dgm:spPr/>
    </dgm:pt>
    <dgm:pt modelId="{D565F3B9-4DD0-441C-AECC-72BF6BFDDD19}" type="pres">
      <dgm:prSet presAssocID="{6AF1A275-23A7-42F2-98BB-3A05D0DD15A5}" presName="root2" presStyleCnt="0"/>
      <dgm:spPr/>
    </dgm:pt>
    <dgm:pt modelId="{C2288E55-9DC1-49A3-9105-4B23CBC262BE}" type="pres">
      <dgm:prSet presAssocID="{6AF1A275-23A7-42F2-98BB-3A05D0DD15A5}" presName="LevelTwoTextNode" presStyleLbl="node2" presStyleIdx="0" presStyleCnt="2" custScaleX="7062" custScaleY="11176" custLinFactNeighborX="-21346" custLinFactNeighborY="25947">
        <dgm:presLayoutVars>
          <dgm:chPref val="3"/>
        </dgm:presLayoutVars>
      </dgm:prSet>
      <dgm:spPr>
        <a:prstGeom prst="ellipse">
          <a:avLst/>
        </a:prstGeom>
      </dgm:spPr>
    </dgm:pt>
    <dgm:pt modelId="{70DE4DFE-C852-454A-B57A-61616904B673}" type="pres">
      <dgm:prSet presAssocID="{6AF1A275-23A7-42F2-98BB-3A05D0DD15A5}" presName="level3hierChild" presStyleCnt="0"/>
      <dgm:spPr/>
    </dgm:pt>
    <dgm:pt modelId="{731983D2-C77F-4E26-8956-713A2CEAE6A4}" type="pres">
      <dgm:prSet presAssocID="{08C290B9-54F3-4938-954E-B9D23818C4E9}" presName="conn2-1" presStyleLbl="parChTrans1D3" presStyleIdx="0" presStyleCnt="2"/>
      <dgm:spPr/>
    </dgm:pt>
    <dgm:pt modelId="{4B9C96A3-0623-4604-AF2C-122DEA29B739}" type="pres">
      <dgm:prSet presAssocID="{08C290B9-54F3-4938-954E-B9D23818C4E9}" presName="connTx" presStyleLbl="parChTrans1D3" presStyleIdx="0" presStyleCnt="2"/>
      <dgm:spPr/>
    </dgm:pt>
    <dgm:pt modelId="{F403A684-B54E-4C77-AD64-78886624A3F0}" type="pres">
      <dgm:prSet presAssocID="{9F6C6D73-7204-4F8D-95EC-FB1B3F04BB28}" presName="root2" presStyleCnt="0"/>
      <dgm:spPr/>
    </dgm:pt>
    <dgm:pt modelId="{98E232FF-7E11-47DB-8632-07D87A28D5A7}" type="pres">
      <dgm:prSet presAssocID="{9F6C6D73-7204-4F8D-95EC-FB1B3F04BB28}" presName="LevelTwoTextNode" presStyleLbl="node3" presStyleIdx="0" presStyleCnt="2" custScaleX="3913" custScaleY="1309" custLinFactNeighborX="-45217" custLinFactNeighborY="21063">
        <dgm:presLayoutVars>
          <dgm:chPref val="3"/>
        </dgm:presLayoutVars>
      </dgm:prSet>
      <dgm:spPr/>
    </dgm:pt>
    <dgm:pt modelId="{F258916C-3FD5-4F49-B7EA-674D73181C09}" type="pres">
      <dgm:prSet presAssocID="{9F6C6D73-7204-4F8D-95EC-FB1B3F04BB28}" presName="level3hierChild" presStyleCnt="0"/>
      <dgm:spPr/>
    </dgm:pt>
    <dgm:pt modelId="{A5B708AF-09C9-4290-8D4C-38962271ED8E}" type="pres">
      <dgm:prSet presAssocID="{1ECBA874-59F2-483B-9BF3-65467D13E8D5}" presName="conn2-1" presStyleLbl="parChTrans1D3" presStyleIdx="1" presStyleCnt="2"/>
      <dgm:spPr/>
    </dgm:pt>
    <dgm:pt modelId="{C797395A-A841-49FF-90FB-4765D28BD0C9}" type="pres">
      <dgm:prSet presAssocID="{1ECBA874-59F2-483B-9BF3-65467D13E8D5}" presName="connTx" presStyleLbl="parChTrans1D3" presStyleIdx="1" presStyleCnt="2"/>
      <dgm:spPr/>
    </dgm:pt>
    <dgm:pt modelId="{56DFF0FF-89A0-41AD-968B-8D851C1EF507}" type="pres">
      <dgm:prSet presAssocID="{56B2951D-84E3-4339-A407-2F8FF1B88FD6}" presName="root2" presStyleCnt="0"/>
      <dgm:spPr/>
    </dgm:pt>
    <dgm:pt modelId="{C85B5AD8-FBB3-4DE0-91AD-96DED2DAD079}" type="pres">
      <dgm:prSet presAssocID="{56B2951D-84E3-4339-A407-2F8FF1B88FD6}" presName="LevelTwoTextNode" presStyleLbl="node3" presStyleIdx="1" presStyleCnt="2" custFlipVert="0" custFlipHor="0" custScaleX="2879" custScaleY="6883" custLinFactNeighborX="-46297" custLinFactNeighborY="33370">
        <dgm:presLayoutVars>
          <dgm:chPref val="3"/>
        </dgm:presLayoutVars>
      </dgm:prSet>
      <dgm:spPr/>
    </dgm:pt>
    <dgm:pt modelId="{B92FC356-30E2-4DDB-A9A4-BC611837352B}" type="pres">
      <dgm:prSet presAssocID="{56B2951D-84E3-4339-A407-2F8FF1B88FD6}" presName="level3hierChild" presStyleCnt="0"/>
      <dgm:spPr/>
    </dgm:pt>
    <dgm:pt modelId="{3D8A4308-2F24-4851-BBA2-3DB6083C25BD}" type="pres">
      <dgm:prSet presAssocID="{5567795F-5C99-4663-BB4F-6B489D397B19}" presName="conn2-1" presStyleLbl="parChTrans1D2" presStyleIdx="1" presStyleCnt="2"/>
      <dgm:spPr/>
    </dgm:pt>
    <dgm:pt modelId="{E01C9D0F-E9F7-4FC5-9907-0F37864EBD8C}" type="pres">
      <dgm:prSet presAssocID="{5567795F-5C99-4663-BB4F-6B489D397B19}" presName="connTx" presStyleLbl="parChTrans1D2" presStyleIdx="1" presStyleCnt="2"/>
      <dgm:spPr/>
    </dgm:pt>
    <dgm:pt modelId="{B9813A79-064A-430A-B716-495A9F70CA9D}" type="pres">
      <dgm:prSet presAssocID="{D1E56BA9-8CE8-4617-B40C-622B70B26904}" presName="root2" presStyleCnt="0"/>
      <dgm:spPr/>
    </dgm:pt>
    <dgm:pt modelId="{C39484C5-74E8-45E3-A7EE-A793D18F077E}" type="pres">
      <dgm:prSet presAssocID="{D1E56BA9-8CE8-4617-B40C-622B70B26904}" presName="LevelTwoTextNode" presStyleLbl="node2" presStyleIdx="1" presStyleCnt="2" custScaleX="12824" custScaleY="17123" custLinFactNeighborX="-20874" custLinFactNeighborY="37254">
        <dgm:presLayoutVars>
          <dgm:chPref val="3"/>
        </dgm:presLayoutVars>
      </dgm:prSet>
      <dgm:spPr/>
    </dgm:pt>
    <dgm:pt modelId="{7C792A08-1570-41A4-A98E-0E2145563EDE}" type="pres">
      <dgm:prSet presAssocID="{D1E56BA9-8CE8-4617-B40C-622B70B26904}" presName="level3hierChild" presStyleCnt="0"/>
      <dgm:spPr/>
    </dgm:pt>
  </dgm:ptLst>
  <dgm:cxnLst>
    <dgm:cxn modelId="{52BBF508-D211-4E09-AAB6-FD910D4DF830}" type="presOf" srcId="{49C3EDE6-ED44-4167-8E7E-073F2008E249}" destId="{03A553C6-A11F-4A15-93F5-CE114D632035}" srcOrd="0" destOrd="0" presId="urn:microsoft.com/office/officeart/2005/8/layout/hierarchy2"/>
    <dgm:cxn modelId="{8A20770F-6502-4635-B660-9126DF7A83A3}" type="presOf" srcId="{56B2951D-84E3-4339-A407-2F8FF1B88FD6}" destId="{C85B5AD8-FBB3-4DE0-91AD-96DED2DAD079}" srcOrd="0" destOrd="0" presId="urn:microsoft.com/office/officeart/2005/8/layout/hierarchy2"/>
    <dgm:cxn modelId="{C7FF0314-B605-4E52-AA20-E09019A03D51}" type="presOf" srcId="{6AF1A275-23A7-42F2-98BB-3A05D0DD15A5}" destId="{C2288E55-9DC1-49A3-9105-4B23CBC262BE}" srcOrd="0" destOrd="0" presId="urn:microsoft.com/office/officeart/2005/8/layout/hierarchy2"/>
    <dgm:cxn modelId="{8DBA2318-E059-4DDA-97CD-A96E0982FA9C}" srcId="{E49B9F5E-7B66-43D6-8602-6BEC85BBD020}" destId="{D1E56BA9-8CE8-4617-B40C-622B70B26904}" srcOrd="1" destOrd="0" parTransId="{5567795F-5C99-4663-BB4F-6B489D397B19}" sibTransId="{EB69EE42-0BE5-487F-899A-3AC03AC6A5AB}"/>
    <dgm:cxn modelId="{034D661C-C3C4-410B-92DC-CE3ACF5D51E3}" srcId="{E49B9F5E-7B66-43D6-8602-6BEC85BBD020}" destId="{6AF1A275-23A7-42F2-98BB-3A05D0DD15A5}" srcOrd="0" destOrd="0" parTransId="{E4E42808-7A1C-4B37-B185-AAB5E96AC81B}" sibTransId="{7D53C5D4-6CA5-4AB4-97E1-54814E84FFD3}"/>
    <dgm:cxn modelId="{A8864624-F807-4E88-A36F-821AF7EF9E3C}" type="presOf" srcId="{08C290B9-54F3-4938-954E-B9D23818C4E9}" destId="{731983D2-C77F-4E26-8956-713A2CEAE6A4}" srcOrd="0" destOrd="0" presId="urn:microsoft.com/office/officeart/2005/8/layout/hierarchy2"/>
    <dgm:cxn modelId="{9708D251-F046-4037-AEE0-67C9DE9D5659}" type="presOf" srcId="{E49B9F5E-7B66-43D6-8602-6BEC85BBD020}" destId="{9BED77AC-777D-4B35-A4F8-CCB934C9840D}" srcOrd="0" destOrd="0" presId="urn:microsoft.com/office/officeart/2005/8/layout/hierarchy2"/>
    <dgm:cxn modelId="{5FBC1275-8A71-430F-B997-758E69E4F5F4}" type="presOf" srcId="{1ECBA874-59F2-483B-9BF3-65467D13E8D5}" destId="{A5B708AF-09C9-4290-8D4C-38962271ED8E}" srcOrd="0" destOrd="0" presId="urn:microsoft.com/office/officeart/2005/8/layout/hierarchy2"/>
    <dgm:cxn modelId="{C05C4A7E-081A-4A65-B667-F54AC3061615}" type="presOf" srcId="{1ECBA874-59F2-483B-9BF3-65467D13E8D5}" destId="{C797395A-A841-49FF-90FB-4765D28BD0C9}" srcOrd="1" destOrd="0" presId="urn:microsoft.com/office/officeart/2005/8/layout/hierarchy2"/>
    <dgm:cxn modelId="{9126F681-27A7-4D2F-9526-ED9D38EF7DD4}" srcId="{6AF1A275-23A7-42F2-98BB-3A05D0DD15A5}" destId="{9F6C6D73-7204-4F8D-95EC-FB1B3F04BB28}" srcOrd="0" destOrd="0" parTransId="{08C290B9-54F3-4938-954E-B9D23818C4E9}" sibTransId="{93D7EC28-7DB5-42FC-9936-1B6B261048DA}"/>
    <dgm:cxn modelId="{F0D8CD8D-B14A-4665-82EA-C50639A4F86C}" type="presOf" srcId="{E4E42808-7A1C-4B37-B185-AAB5E96AC81B}" destId="{5DC91899-4326-4148-8BE4-E593DFA0481D}" srcOrd="0" destOrd="0" presId="urn:microsoft.com/office/officeart/2005/8/layout/hierarchy2"/>
    <dgm:cxn modelId="{90F93090-BA7C-4E92-A6EF-9F9B83C1B226}" type="presOf" srcId="{5567795F-5C99-4663-BB4F-6B489D397B19}" destId="{3D8A4308-2F24-4851-BBA2-3DB6083C25BD}" srcOrd="0" destOrd="0" presId="urn:microsoft.com/office/officeart/2005/8/layout/hierarchy2"/>
    <dgm:cxn modelId="{05E6C29D-74DF-48FE-A169-FC699E74D285}" type="presOf" srcId="{E4E42808-7A1C-4B37-B185-AAB5E96AC81B}" destId="{3A189ED7-D6D8-40F1-A4C3-CDB8DC3ABB62}" srcOrd="1" destOrd="0" presId="urn:microsoft.com/office/officeart/2005/8/layout/hierarchy2"/>
    <dgm:cxn modelId="{C9659FA5-85E2-4B3B-8D42-CFD548796E32}" type="presOf" srcId="{5567795F-5C99-4663-BB4F-6B489D397B19}" destId="{E01C9D0F-E9F7-4FC5-9907-0F37864EBD8C}" srcOrd="1" destOrd="0" presId="urn:microsoft.com/office/officeart/2005/8/layout/hierarchy2"/>
    <dgm:cxn modelId="{85F4B8B2-A4DF-4197-AED2-9F727D249497}" type="presOf" srcId="{D1E56BA9-8CE8-4617-B40C-622B70B26904}" destId="{C39484C5-74E8-45E3-A7EE-A793D18F077E}" srcOrd="0" destOrd="0" presId="urn:microsoft.com/office/officeart/2005/8/layout/hierarchy2"/>
    <dgm:cxn modelId="{3BFFA3B3-234D-4B03-AE8E-DC68F927E43E}" type="presOf" srcId="{08C290B9-54F3-4938-954E-B9D23818C4E9}" destId="{4B9C96A3-0623-4604-AF2C-122DEA29B739}" srcOrd="1" destOrd="0" presId="urn:microsoft.com/office/officeart/2005/8/layout/hierarchy2"/>
    <dgm:cxn modelId="{708CC6B7-95F8-4709-9A78-7120E867085B}" srcId="{49C3EDE6-ED44-4167-8E7E-073F2008E249}" destId="{E49B9F5E-7B66-43D6-8602-6BEC85BBD020}" srcOrd="0" destOrd="0" parTransId="{53BA599C-A945-4B1E-92B4-A673783C7F2E}" sibTransId="{075783E5-B5FE-4A88-BEFD-C78E4B8B20CB}"/>
    <dgm:cxn modelId="{78507DC5-7CC0-4DDD-BC30-0E5E108CA791}" type="presOf" srcId="{9F6C6D73-7204-4F8D-95EC-FB1B3F04BB28}" destId="{98E232FF-7E11-47DB-8632-07D87A28D5A7}" srcOrd="0" destOrd="0" presId="urn:microsoft.com/office/officeart/2005/8/layout/hierarchy2"/>
    <dgm:cxn modelId="{74B2E1EA-18E9-4610-B3C0-723429F30260}" srcId="{6AF1A275-23A7-42F2-98BB-3A05D0DD15A5}" destId="{56B2951D-84E3-4339-A407-2F8FF1B88FD6}" srcOrd="1" destOrd="0" parTransId="{1ECBA874-59F2-483B-9BF3-65467D13E8D5}" sibTransId="{FDB14B7E-DD22-494F-9E2A-5CD4315D20CA}"/>
    <dgm:cxn modelId="{1DA5DC7F-B85F-4EF0-99EC-C063E67D3EB4}" type="presParOf" srcId="{03A553C6-A11F-4A15-93F5-CE114D632035}" destId="{B7CD9D0F-B83D-4342-BDF2-187229ED3149}" srcOrd="0" destOrd="0" presId="urn:microsoft.com/office/officeart/2005/8/layout/hierarchy2"/>
    <dgm:cxn modelId="{3512A4C8-F62F-498A-9DEB-08D2E9F3167C}" type="presParOf" srcId="{B7CD9D0F-B83D-4342-BDF2-187229ED3149}" destId="{9BED77AC-777D-4B35-A4F8-CCB934C9840D}" srcOrd="0" destOrd="0" presId="urn:microsoft.com/office/officeart/2005/8/layout/hierarchy2"/>
    <dgm:cxn modelId="{226EE4BC-49B9-4FF5-90E3-D54E6FC299DC}" type="presParOf" srcId="{B7CD9D0F-B83D-4342-BDF2-187229ED3149}" destId="{1E4E93A9-3D8C-44F2-A005-5F64BA621C71}" srcOrd="1" destOrd="0" presId="urn:microsoft.com/office/officeart/2005/8/layout/hierarchy2"/>
    <dgm:cxn modelId="{74D71273-16A0-486F-89C8-6ED3ACFA25A9}" type="presParOf" srcId="{1E4E93A9-3D8C-44F2-A005-5F64BA621C71}" destId="{5DC91899-4326-4148-8BE4-E593DFA0481D}" srcOrd="0" destOrd="0" presId="urn:microsoft.com/office/officeart/2005/8/layout/hierarchy2"/>
    <dgm:cxn modelId="{2B2337AC-B1D5-44BF-BBD7-54BEDE2151D5}" type="presParOf" srcId="{5DC91899-4326-4148-8BE4-E593DFA0481D}" destId="{3A189ED7-D6D8-40F1-A4C3-CDB8DC3ABB62}" srcOrd="0" destOrd="0" presId="urn:microsoft.com/office/officeart/2005/8/layout/hierarchy2"/>
    <dgm:cxn modelId="{E9407BA0-A231-44D2-A3C1-035DCBA361D2}" type="presParOf" srcId="{1E4E93A9-3D8C-44F2-A005-5F64BA621C71}" destId="{D565F3B9-4DD0-441C-AECC-72BF6BFDDD19}" srcOrd="1" destOrd="0" presId="urn:microsoft.com/office/officeart/2005/8/layout/hierarchy2"/>
    <dgm:cxn modelId="{EA44059D-60F6-4B6B-920A-66B79BF53E14}" type="presParOf" srcId="{D565F3B9-4DD0-441C-AECC-72BF6BFDDD19}" destId="{C2288E55-9DC1-49A3-9105-4B23CBC262BE}" srcOrd="0" destOrd="0" presId="urn:microsoft.com/office/officeart/2005/8/layout/hierarchy2"/>
    <dgm:cxn modelId="{4A10FED2-BF14-4A70-9A65-0DF324B19C5B}" type="presParOf" srcId="{D565F3B9-4DD0-441C-AECC-72BF6BFDDD19}" destId="{70DE4DFE-C852-454A-B57A-61616904B673}" srcOrd="1" destOrd="0" presId="urn:microsoft.com/office/officeart/2005/8/layout/hierarchy2"/>
    <dgm:cxn modelId="{5711FA66-C312-4C54-842D-DDCFAC47E1CB}" type="presParOf" srcId="{70DE4DFE-C852-454A-B57A-61616904B673}" destId="{731983D2-C77F-4E26-8956-713A2CEAE6A4}" srcOrd="0" destOrd="0" presId="urn:microsoft.com/office/officeart/2005/8/layout/hierarchy2"/>
    <dgm:cxn modelId="{2A5457D4-B5C9-4A8B-9C2B-B3661AE72646}" type="presParOf" srcId="{731983D2-C77F-4E26-8956-713A2CEAE6A4}" destId="{4B9C96A3-0623-4604-AF2C-122DEA29B739}" srcOrd="0" destOrd="0" presId="urn:microsoft.com/office/officeart/2005/8/layout/hierarchy2"/>
    <dgm:cxn modelId="{5E931078-B166-4C15-AFEC-0B2365509A49}" type="presParOf" srcId="{70DE4DFE-C852-454A-B57A-61616904B673}" destId="{F403A684-B54E-4C77-AD64-78886624A3F0}" srcOrd="1" destOrd="0" presId="urn:microsoft.com/office/officeart/2005/8/layout/hierarchy2"/>
    <dgm:cxn modelId="{DE422D70-8078-491D-A699-4E686B9FE844}" type="presParOf" srcId="{F403A684-B54E-4C77-AD64-78886624A3F0}" destId="{98E232FF-7E11-47DB-8632-07D87A28D5A7}" srcOrd="0" destOrd="0" presId="urn:microsoft.com/office/officeart/2005/8/layout/hierarchy2"/>
    <dgm:cxn modelId="{2813583B-8D4D-4FEB-B94E-EFD5C191E9A3}" type="presParOf" srcId="{F403A684-B54E-4C77-AD64-78886624A3F0}" destId="{F258916C-3FD5-4F49-B7EA-674D73181C09}" srcOrd="1" destOrd="0" presId="urn:microsoft.com/office/officeart/2005/8/layout/hierarchy2"/>
    <dgm:cxn modelId="{E58893B6-F946-4FE6-AF2F-7D4E18DB51DA}" type="presParOf" srcId="{70DE4DFE-C852-454A-B57A-61616904B673}" destId="{A5B708AF-09C9-4290-8D4C-38962271ED8E}" srcOrd="2" destOrd="0" presId="urn:microsoft.com/office/officeart/2005/8/layout/hierarchy2"/>
    <dgm:cxn modelId="{570BC67A-2912-4328-BD66-39F7D5D6389B}" type="presParOf" srcId="{A5B708AF-09C9-4290-8D4C-38962271ED8E}" destId="{C797395A-A841-49FF-90FB-4765D28BD0C9}" srcOrd="0" destOrd="0" presId="urn:microsoft.com/office/officeart/2005/8/layout/hierarchy2"/>
    <dgm:cxn modelId="{908D23BD-7964-40CF-9137-24FB8086EDC6}" type="presParOf" srcId="{70DE4DFE-C852-454A-B57A-61616904B673}" destId="{56DFF0FF-89A0-41AD-968B-8D851C1EF507}" srcOrd="3" destOrd="0" presId="urn:microsoft.com/office/officeart/2005/8/layout/hierarchy2"/>
    <dgm:cxn modelId="{662EF43B-8384-4BF3-8285-71E2927FC6EF}" type="presParOf" srcId="{56DFF0FF-89A0-41AD-968B-8D851C1EF507}" destId="{C85B5AD8-FBB3-4DE0-91AD-96DED2DAD079}" srcOrd="0" destOrd="0" presId="urn:microsoft.com/office/officeart/2005/8/layout/hierarchy2"/>
    <dgm:cxn modelId="{B58FEBB9-6793-4429-8166-BDBD158FDA80}" type="presParOf" srcId="{56DFF0FF-89A0-41AD-968B-8D851C1EF507}" destId="{B92FC356-30E2-4DDB-A9A4-BC611837352B}" srcOrd="1" destOrd="0" presId="urn:microsoft.com/office/officeart/2005/8/layout/hierarchy2"/>
    <dgm:cxn modelId="{75A2D916-ECE3-40FF-867A-2BE2B41935B1}" type="presParOf" srcId="{1E4E93A9-3D8C-44F2-A005-5F64BA621C71}" destId="{3D8A4308-2F24-4851-BBA2-3DB6083C25BD}" srcOrd="2" destOrd="0" presId="urn:microsoft.com/office/officeart/2005/8/layout/hierarchy2"/>
    <dgm:cxn modelId="{062C69ED-9939-4A03-9994-C8E9C39A29CE}" type="presParOf" srcId="{3D8A4308-2F24-4851-BBA2-3DB6083C25BD}" destId="{E01C9D0F-E9F7-4FC5-9907-0F37864EBD8C}" srcOrd="0" destOrd="0" presId="urn:microsoft.com/office/officeart/2005/8/layout/hierarchy2"/>
    <dgm:cxn modelId="{1ED08F7D-7963-4C79-958C-0AABFBD72CCB}" type="presParOf" srcId="{1E4E93A9-3D8C-44F2-A005-5F64BA621C71}" destId="{B9813A79-064A-430A-B716-495A9F70CA9D}" srcOrd="3" destOrd="0" presId="urn:microsoft.com/office/officeart/2005/8/layout/hierarchy2"/>
    <dgm:cxn modelId="{AA29445A-EDC7-4E92-AE43-D56FC798C3AB}" type="presParOf" srcId="{B9813A79-064A-430A-B716-495A9F70CA9D}" destId="{C39484C5-74E8-45E3-A7EE-A793D18F077E}" srcOrd="0" destOrd="0" presId="urn:microsoft.com/office/officeart/2005/8/layout/hierarchy2"/>
    <dgm:cxn modelId="{5A2681E8-C5C3-4BF4-8274-DC71FB1278DD}" type="presParOf" srcId="{B9813A79-064A-430A-B716-495A9F70CA9D}" destId="{7C792A08-1570-41A4-A98E-0E2145563ED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B1FE85-35CF-4445-A590-D7FC072F2D8C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hu-HU"/>
        </a:p>
      </dgm:t>
    </dgm:pt>
    <dgm:pt modelId="{AB02A45B-8EAD-405C-82DE-94D48546E19B}">
      <dgm:prSet phldrT="[Szöveg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hu-HU" dirty="0"/>
            <a:t> </a:t>
          </a:r>
        </a:p>
      </dgm:t>
    </dgm:pt>
    <dgm:pt modelId="{721C3136-F9D9-413A-9207-CDC18BCC00FF}" type="parTrans" cxnId="{02EA1206-A952-4EB7-B089-84F2854E0E9E}">
      <dgm:prSet/>
      <dgm:spPr/>
      <dgm:t>
        <a:bodyPr/>
        <a:lstStyle/>
        <a:p>
          <a:endParaRPr lang="hu-HU"/>
        </a:p>
      </dgm:t>
    </dgm:pt>
    <dgm:pt modelId="{D8BD374E-7B04-4D8D-A195-9275E361238C}" type="sibTrans" cxnId="{02EA1206-A952-4EB7-B089-84F2854E0E9E}">
      <dgm:prSet/>
      <dgm:spPr/>
      <dgm:t>
        <a:bodyPr/>
        <a:lstStyle/>
        <a:p>
          <a:endParaRPr lang="hu-HU"/>
        </a:p>
      </dgm:t>
    </dgm:pt>
    <dgm:pt modelId="{E425E2FD-DDFB-45E2-B8AF-C4B5C629BF7B}">
      <dgm:prSet phldrT="[Szöveg]" custT="1"/>
      <dgm:spPr>
        <a:ln>
          <a:noFill/>
        </a:ln>
      </dgm:spPr>
      <dgm:t>
        <a:bodyPr/>
        <a:lstStyle/>
        <a:p>
          <a:r>
            <a:rPr lang="hu-HU" sz="3800" dirty="0"/>
            <a:t> </a:t>
          </a:r>
          <a:r>
            <a:rPr lang="hu-HU" sz="2400" dirty="0"/>
            <a:t>21000</a:t>
          </a:r>
        </a:p>
      </dgm:t>
    </dgm:pt>
    <dgm:pt modelId="{ADF7DABA-9498-40F0-9D4F-0580C04327CA}" type="parTrans" cxnId="{ECAB7273-56FC-4014-8183-93062D44F6B4}">
      <dgm:prSet custT="1"/>
      <dgm:spPr/>
      <dgm:t>
        <a:bodyPr/>
        <a:lstStyle/>
        <a:p>
          <a:r>
            <a:rPr lang="hu-HU" sz="1000" dirty="0"/>
            <a:t>Olcsó</a:t>
          </a:r>
        </a:p>
        <a:p>
          <a:r>
            <a:rPr lang="hu-HU" sz="1000" dirty="0"/>
            <a:t>0,4</a:t>
          </a:r>
        </a:p>
      </dgm:t>
    </dgm:pt>
    <dgm:pt modelId="{E10A9630-24E7-4709-8497-377F345BEC0F}" type="sibTrans" cxnId="{ECAB7273-56FC-4014-8183-93062D44F6B4}">
      <dgm:prSet/>
      <dgm:spPr/>
      <dgm:t>
        <a:bodyPr/>
        <a:lstStyle/>
        <a:p>
          <a:endParaRPr lang="hu-HU"/>
        </a:p>
      </dgm:t>
    </dgm:pt>
    <dgm:pt modelId="{9FB2D745-2CFB-4AEE-9111-45C937BCF1D6}">
      <dgm:prSet phldrT="[Szöveg]" custT="1"/>
      <dgm:spPr>
        <a:ln>
          <a:noFill/>
        </a:ln>
      </dgm:spPr>
      <dgm:t>
        <a:bodyPr/>
        <a:lstStyle/>
        <a:p>
          <a:r>
            <a:rPr lang="hu-HU" sz="3800" dirty="0"/>
            <a:t> </a:t>
          </a:r>
          <a:r>
            <a:rPr lang="hu-HU" sz="2400" dirty="0"/>
            <a:t>27000</a:t>
          </a:r>
        </a:p>
      </dgm:t>
    </dgm:pt>
    <dgm:pt modelId="{3EB5E74F-049F-4B08-80C3-192D267B9D93}" type="parTrans" cxnId="{4DA5F770-EC90-4782-96A3-67B01EFD04B0}">
      <dgm:prSet custT="1"/>
      <dgm:spPr/>
      <dgm:t>
        <a:bodyPr/>
        <a:lstStyle/>
        <a:p>
          <a:r>
            <a:rPr lang="hu-HU" sz="1000" dirty="0"/>
            <a:t>Drága</a:t>
          </a:r>
        </a:p>
        <a:p>
          <a:r>
            <a:rPr lang="hu-HU" sz="1000" dirty="0"/>
            <a:t>0,6</a:t>
          </a:r>
        </a:p>
      </dgm:t>
    </dgm:pt>
    <dgm:pt modelId="{83677B15-D2B7-434A-B25B-7FA0A1AD06A1}" type="sibTrans" cxnId="{4DA5F770-EC90-4782-96A3-67B01EFD04B0}">
      <dgm:prSet/>
      <dgm:spPr/>
      <dgm:t>
        <a:bodyPr/>
        <a:lstStyle/>
        <a:p>
          <a:endParaRPr lang="hu-HU"/>
        </a:p>
      </dgm:t>
    </dgm:pt>
    <dgm:pt modelId="{F3AD038A-7CC0-4E9A-8E6F-B6DC279B0126}">
      <dgm:prSet phldrT="[Szöveg]" custT="1"/>
      <dgm:spPr>
        <a:ln>
          <a:noFill/>
        </a:ln>
      </dgm:spPr>
      <dgm:t>
        <a:bodyPr/>
        <a:lstStyle/>
        <a:p>
          <a:r>
            <a:rPr lang="hu-HU" sz="3800" dirty="0"/>
            <a:t> </a:t>
          </a:r>
          <a:r>
            <a:rPr lang="hu-HU" sz="2400" dirty="0"/>
            <a:t>18000</a:t>
          </a:r>
        </a:p>
      </dgm:t>
    </dgm:pt>
    <dgm:pt modelId="{049442B0-8F4D-487D-848E-570B13B27EAD}" type="parTrans" cxnId="{3181E219-654E-4FB8-BF36-DFFF41EF353A}">
      <dgm:prSet custT="1"/>
      <dgm:spPr/>
      <dgm:t>
        <a:bodyPr/>
        <a:lstStyle/>
        <a:p>
          <a:r>
            <a:rPr lang="hu-HU" sz="1000" dirty="0"/>
            <a:t>Van elég eper</a:t>
          </a:r>
        </a:p>
        <a:p>
          <a:r>
            <a:rPr lang="hu-HU" sz="1000" dirty="0"/>
            <a:t>0,7</a:t>
          </a:r>
        </a:p>
      </dgm:t>
    </dgm:pt>
    <dgm:pt modelId="{CA74B873-6481-41AA-99AF-863D9A3ED7B9}" type="sibTrans" cxnId="{3181E219-654E-4FB8-BF36-DFFF41EF353A}">
      <dgm:prSet/>
      <dgm:spPr/>
      <dgm:t>
        <a:bodyPr/>
        <a:lstStyle/>
        <a:p>
          <a:endParaRPr lang="hu-HU"/>
        </a:p>
      </dgm:t>
    </dgm:pt>
    <dgm:pt modelId="{54967C8C-21EB-4FCE-8AE0-33A9213EBD6A}">
      <dgm:prSet phldrT="[Szöveg]" custT="1"/>
      <dgm:spPr>
        <a:ln>
          <a:noFill/>
        </a:ln>
      </dgm:spPr>
      <dgm:t>
        <a:bodyPr/>
        <a:lstStyle/>
        <a:p>
          <a:r>
            <a:rPr lang="hu-HU" sz="3800" dirty="0"/>
            <a:t> </a:t>
          </a:r>
          <a:r>
            <a:rPr lang="hu-HU" sz="2400" dirty="0"/>
            <a:t>24000</a:t>
          </a:r>
        </a:p>
      </dgm:t>
    </dgm:pt>
    <dgm:pt modelId="{EC959103-E276-46BB-8163-2568C5F51990}" type="parTrans" cxnId="{28173E64-CAFF-4171-8A28-2F4EF2D771D7}">
      <dgm:prSet custT="1"/>
      <dgm:spPr/>
      <dgm:t>
        <a:bodyPr/>
        <a:lstStyle/>
        <a:p>
          <a:r>
            <a:rPr lang="hu-HU" sz="1000" dirty="0"/>
            <a:t>Nincs elég eper</a:t>
          </a:r>
        </a:p>
        <a:p>
          <a:r>
            <a:rPr lang="hu-HU" sz="1000" dirty="0"/>
            <a:t>0,3</a:t>
          </a:r>
        </a:p>
      </dgm:t>
    </dgm:pt>
    <dgm:pt modelId="{7EF81603-8A42-4A4D-B7BD-3D6E3E53C816}" type="sibTrans" cxnId="{28173E64-CAFF-4171-8A28-2F4EF2D771D7}">
      <dgm:prSet/>
      <dgm:spPr/>
      <dgm:t>
        <a:bodyPr/>
        <a:lstStyle/>
        <a:p>
          <a:endParaRPr lang="hu-HU"/>
        </a:p>
      </dgm:t>
    </dgm:pt>
    <dgm:pt modelId="{AEA15D36-872D-43F2-AB98-510FDD30F6F0}">
      <dgm:prSet phldrT="[Szöveg]"/>
      <dgm:spPr/>
      <dgm:t>
        <a:bodyPr/>
        <a:lstStyle/>
        <a:p>
          <a:r>
            <a:rPr lang="hu-HU"/>
            <a:t> </a:t>
          </a:r>
          <a:endParaRPr lang="hu-HU" dirty="0"/>
        </a:p>
      </dgm:t>
    </dgm:pt>
    <dgm:pt modelId="{29D24385-A3E6-4E6C-A1DC-6B89C9FE1305}" type="sibTrans" cxnId="{F2175592-6119-4CCC-81B9-4A4C96ECD31E}">
      <dgm:prSet/>
      <dgm:spPr/>
      <dgm:t>
        <a:bodyPr/>
        <a:lstStyle/>
        <a:p>
          <a:endParaRPr lang="hu-HU"/>
        </a:p>
      </dgm:t>
    </dgm:pt>
    <dgm:pt modelId="{50F25F35-CCE8-4328-9C9E-09904CFAA823}" type="parTrans" cxnId="{F2175592-6119-4CCC-81B9-4A4C96ECD31E}">
      <dgm:prSet custT="1"/>
      <dgm:spPr>
        <a:ln>
          <a:solidFill>
            <a:srgbClr val="C00000"/>
          </a:solidFill>
        </a:ln>
      </dgm:spPr>
      <dgm:t>
        <a:bodyPr/>
        <a:lstStyle/>
        <a:p>
          <a:r>
            <a:rPr lang="hu-HU" sz="1000" dirty="0"/>
            <a:t>Szedd magad</a:t>
          </a:r>
        </a:p>
      </dgm:t>
    </dgm:pt>
    <dgm:pt modelId="{091712D4-DA72-488D-9E1F-06CD7C4C4EB6}">
      <dgm:prSet phldrT="[Szöveg]"/>
      <dgm:spPr/>
      <dgm:t>
        <a:bodyPr/>
        <a:lstStyle/>
        <a:p>
          <a:r>
            <a:rPr lang="hu-HU" dirty="0"/>
            <a:t> </a:t>
          </a:r>
        </a:p>
      </dgm:t>
    </dgm:pt>
    <dgm:pt modelId="{07CF3AFA-69A6-460F-A7C9-4C70723F66EC}" type="sibTrans" cxnId="{43E5CA89-104B-482C-8107-E550B312A6C0}">
      <dgm:prSet/>
      <dgm:spPr/>
      <dgm:t>
        <a:bodyPr/>
        <a:lstStyle/>
        <a:p>
          <a:endParaRPr lang="hu-HU"/>
        </a:p>
      </dgm:t>
    </dgm:pt>
    <dgm:pt modelId="{8CB81A36-7549-43A2-A715-18A020E5BE56}" type="parTrans" cxnId="{43E5CA89-104B-482C-8107-E550B312A6C0}">
      <dgm:prSet custT="1"/>
      <dgm:spPr/>
      <dgm:t>
        <a:bodyPr/>
        <a:lstStyle/>
        <a:p>
          <a:r>
            <a:rPr lang="hu-HU" sz="1000" dirty="0"/>
            <a:t>zöldséges</a:t>
          </a:r>
        </a:p>
      </dgm:t>
    </dgm:pt>
    <dgm:pt modelId="{B841EBCB-9EFB-4AB4-81E0-E87C535AB7F6}" type="pres">
      <dgm:prSet presAssocID="{02B1FE85-35CF-4445-A590-D7FC072F2D8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07F5C93-7B6E-4835-A0F6-B3A219DF95F1}" type="pres">
      <dgm:prSet presAssocID="{AB02A45B-8EAD-405C-82DE-94D48546E19B}" presName="root1" presStyleCnt="0"/>
      <dgm:spPr/>
    </dgm:pt>
    <dgm:pt modelId="{6A1DA4CD-12A0-400D-9E4C-D14DA28083F5}" type="pres">
      <dgm:prSet presAssocID="{AB02A45B-8EAD-405C-82DE-94D48546E19B}" presName="LevelOneTextNode" presStyleLbl="node0" presStyleIdx="0" presStyleCnt="1" custScaleX="42845" custScaleY="34619" custLinFactNeighborX="-42690" custLinFactNeighborY="1581">
        <dgm:presLayoutVars>
          <dgm:chPref val="3"/>
        </dgm:presLayoutVars>
      </dgm:prSet>
      <dgm:spPr/>
    </dgm:pt>
    <dgm:pt modelId="{55ABDE5E-AB80-4D51-B7C8-D409315A292E}" type="pres">
      <dgm:prSet presAssocID="{AB02A45B-8EAD-405C-82DE-94D48546E19B}" presName="level2hierChild" presStyleCnt="0"/>
      <dgm:spPr/>
    </dgm:pt>
    <dgm:pt modelId="{332BE3C8-F7B5-41D6-993D-8800F331B38A}" type="pres">
      <dgm:prSet presAssocID="{8CB81A36-7549-43A2-A715-18A020E5BE56}" presName="conn2-1" presStyleLbl="parChTrans1D2" presStyleIdx="0" presStyleCnt="2"/>
      <dgm:spPr/>
    </dgm:pt>
    <dgm:pt modelId="{8DC579B9-9ED3-4545-890C-40CECB1131CF}" type="pres">
      <dgm:prSet presAssocID="{8CB81A36-7549-43A2-A715-18A020E5BE56}" presName="connTx" presStyleLbl="parChTrans1D2" presStyleIdx="0" presStyleCnt="2"/>
      <dgm:spPr/>
    </dgm:pt>
    <dgm:pt modelId="{486D2F06-4CE8-401A-B31D-31D598A2BD06}" type="pres">
      <dgm:prSet presAssocID="{091712D4-DA72-488D-9E1F-06CD7C4C4EB6}" presName="root2" presStyleCnt="0"/>
      <dgm:spPr/>
    </dgm:pt>
    <dgm:pt modelId="{6BD3E6AF-1B24-4046-B17B-9BE66CED19CC}" type="pres">
      <dgm:prSet presAssocID="{091712D4-DA72-488D-9E1F-06CD7C4C4EB6}" presName="LevelTwoTextNode" presStyleLbl="node2" presStyleIdx="0" presStyleCnt="2" custScaleX="48938" custScaleY="61519" custLinFactNeighborX="1023">
        <dgm:presLayoutVars>
          <dgm:chPref val="3"/>
        </dgm:presLayoutVars>
      </dgm:prSet>
      <dgm:spPr>
        <a:prstGeom prst="ellipse">
          <a:avLst/>
        </a:prstGeom>
      </dgm:spPr>
    </dgm:pt>
    <dgm:pt modelId="{AEDDFB96-9073-4925-A9E3-9077DDF967E8}" type="pres">
      <dgm:prSet presAssocID="{091712D4-DA72-488D-9E1F-06CD7C4C4EB6}" presName="level3hierChild" presStyleCnt="0"/>
      <dgm:spPr/>
    </dgm:pt>
    <dgm:pt modelId="{D091704E-AEB8-4237-A672-A8038A3CF30C}" type="pres">
      <dgm:prSet presAssocID="{ADF7DABA-9498-40F0-9D4F-0580C04327CA}" presName="conn2-1" presStyleLbl="parChTrans1D3" presStyleIdx="0" presStyleCnt="4"/>
      <dgm:spPr/>
    </dgm:pt>
    <dgm:pt modelId="{15180E46-3E26-421F-9A5D-B0FD4213020D}" type="pres">
      <dgm:prSet presAssocID="{ADF7DABA-9498-40F0-9D4F-0580C04327CA}" presName="connTx" presStyleLbl="parChTrans1D3" presStyleIdx="0" presStyleCnt="4"/>
      <dgm:spPr/>
    </dgm:pt>
    <dgm:pt modelId="{2E52851C-F5F7-4F45-ABD1-5C6F3CB56E75}" type="pres">
      <dgm:prSet presAssocID="{E425E2FD-DDFB-45E2-B8AF-C4B5C629BF7B}" presName="root2" presStyleCnt="0"/>
      <dgm:spPr/>
    </dgm:pt>
    <dgm:pt modelId="{1281D490-AFAE-4BD1-BDE8-EFDE70D3546A}" type="pres">
      <dgm:prSet presAssocID="{E425E2FD-DDFB-45E2-B8AF-C4B5C629BF7B}" presName="LevelTwoTextNode" presStyleLbl="node3" presStyleIdx="0" presStyleCnt="4" custScaleX="57153" custScaleY="33359" custLinFactNeighborX="53692">
        <dgm:presLayoutVars>
          <dgm:chPref val="3"/>
        </dgm:presLayoutVars>
      </dgm:prSet>
      <dgm:spPr/>
    </dgm:pt>
    <dgm:pt modelId="{ACC0B03E-510F-4FB4-BD8E-C0FCE31ADB33}" type="pres">
      <dgm:prSet presAssocID="{E425E2FD-DDFB-45E2-B8AF-C4B5C629BF7B}" presName="level3hierChild" presStyleCnt="0"/>
      <dgm:spPr/>
    </dgm:pt>
    <dgm:pt modelId="{08AA9F10-D29C-438D-9F8D-D21C9517249A}" type="pres">
      <dgm:prSet presAssocID="{3EB5E74F-049F-4B08-80C3-192D267B9D93}" presName="conn2-1" presStyleLbl="parChTrans1D3" presStyleIdx="1" presStyleCnt="4"/>
      <dgm:spPr/>
    </dgm:pt>
    <dgm:pt modelId="{0CF45C1C-5AC8-4FEB-A892-85A101D9113D}" type="pres">
      <dgm:prSet presAssocID="{3EB5E74F-049F-4B08-80C3-192D267B9D93}" presName="connTx" presStyleLbl="parChTrans1D3" presStyleIdx="1" presStyleCnt="4"/>
      <dgm:spPr/>
    </dgm:pt>
    <dgm:pt modelId="{7ABFB847-86F3-42C5-801B-69642D79538C}" type="pres">
      <dgm:prSet presAssocID="{9FB2D745-2CFB-4AEE-9111-45C937BCF1D6}" presName="root2" presStyleCnt="0"/>
      <dgm:spPr/>
    </dgm:pt>
    <dgm:pt modelId="{7DB3EB71-CC7B-47E9-98FE-06271D083191}" type="pres">
      <dgm:prSet presAssocID="{9FB2D745-2CFB-4AEE-9111-45C937BCF1D6}" presName="LevelTwoTextNode" presStyleLbl="node3" presStyleIdx="1" presStyleCnt="4" custScaleX="48055" custScaleY="56677" custLinFactNeighborX="55043">
        <dgm:presLayoutVars>
          <dgm:chPref val="3"/>
        </dgm:presLayoutVars>
      </dgm:prSet>
      <dgm:spPr/>
    </dgm:pt>
    <dgm:pt modelId="{284DACAA-6464-40AC-8EF1-7BA3CAA8E609}" type="pres">
      <dgm:prSet presAssocID="{9FB2D745-2CFB-4AEE-9111-45C937BCF1D6}" presName="level3hierChild" presStyleCnt="0"/>
      <dgm:spPr/>
    </dgm:pt>
    <dgm:pt modelId="{728A386B-86FF-458F-82BC-CCFD21FF7F8C}" type="pres">
      <dgm:prSet presAssocID="{50F25F35-CCE8-4328-9C9E-09904CFAA823}" presName="conn2-1" presStyleLbl="parChTrans1D2" presStyleIdx="1" presStyleCnt="2"/>
      <dgm:spPr/>
    </dgm:pt>
    <dgm:pt modelId="{27918BD8-BA0F-4763-80C7-62BB2A889EAB}" type="pres">
      <dgm:prSet presAssocID="{50F25F35-CCE8-4328-9C9E-09904CFAA823}" presName="connTx" presStyleLbl="parChTrans1D2" presStyleIdx="1" presStyleCnt="2"/>
      <dgm:spPr/>
    </dgm:pt>
    <dgm:pt modelId="{CDEE1BB3-E846-4557-88E9-F1051EDD3C5D}" type="pres">
      <dgm:prSet presAssocID="{AEA15D36-872D-43F2-AB98-510FDD30F6F0}" presName="root2" presStyleCnt="0"/>
      <dgm:spPr/>
    </dgm:pt>
    <dgm:pt modelId="{705B8D58-948C-4B2D-AAE7-4F7C41FB3D75}" type="pres">
      <dgm:prSet presAssocID="{AEA15D36-872D-43F2-AB98-510FDD30F6F0}" presName="LevelTwoTextNode" presStyleLbl="node2" presStyleIdx="1" presStyleCnt="2" custScaleX="51723" custScaleY="51436">
        <dgm:presLayoutVars>
          <dgm:chPref val="3"/>
        </dgm:presLayoutVars>
      </dgm:prSet>
      <dgm:spPr>
        <a:prstGeom prst="ellipse">
          <a:avLst/>
        </a:prstGeom>
      </dgm:spPr>
    </dgm:pt>
    <dgm:pt modelId="{F8719804-73D3-44B7-8DC9-CBD1DED0B808}" type="pres">
      <dgm:prSet presAssocID="{AEA15D36-872D-43F2-AB98-510FDD30F6F0}" presName="level3hierChild" presStyleCnt="0"/>
      <dgm:spPr/>
    </dgm:pt>
    <dgm:pt modelId="{9C4291B0-07EA-4E2A-8023-DBAB2236C4A4}" type="pres">
      <dgm:prSet presAssocID="{049442B0-8F4D-487D-848E-570B13B27EAD}" presName="conn2-1" presStyleLbl="parChTrans1D3" presStyleIdx="2" presStyleCnt="4"/>
      <dgm:spPr/>
    </dgm:pt>
    <dgm:pt modelId="{6DC65DEF-52D0-4F2B-AEC0-E74C4C41C652}" type="pres">
      <dgm:prSet presAssocID="{049442B0-8F4D-487D-848E-570B13B27EAD}" presName="connTx" presStyleLbl="parChTrans1D3" presStyleIdx="2" presStyleCnt="4"/>
      <dgm:spPr/>
    </dgm:pt>
    <dgm:pt modelId="{0085A76F-3544-49BD-BD00-BD3B1B1774F9}" type="pres">
      <dgm:prSet presAssocID="{F3AD038A-7CC0-4E9A-8E6F-B6DC279B0126}" presName="root2" presStyleCnt="0"/>
      <dgm:spPr/>
    </dgm:pt>
    <dgm:pt modelId="{7FE44CDE-6363-41B4-8161-257E5FC023F8}" type="pres">
      <dgm:prSet presAssocID="{F3AD038A-7CC0-4E9A-8E6F-B6DC279B0126}" presName="LevelTwoTextNode" presStyleLbl="node3" presStyleIdx="2" presStyleCnt="4" custScaleX="32305" custScaleY="33233" custLinFactNeighborX="24919" custLinFactNeighborY="-10226">
        <dgm:presLayoutVars>
          <dgm:chPref val="3"/>
        </dgm:presLayoutVars>
      </dgm:prSet>
      <dgm:spPr/>
    </dgm:pt>
    <dgm:pt modelId="{FB1A93FA-D2E9-44CB-A5FE-25831269F34F}" type="pres">
      <dgm:prSet presAssocID="{F3AD038A-7CC0-4E9A-8E6F-B6DC279B0126}" presName="level3hierChild" presStyleCnt="0"/>
      <dgm:spPr/>
    </dgm:pt>
    <dgm:pt modelId="{433C9F2D-0DA8-4B6B-87A7-ABF857BF206C}" type="pres">
      <dgm:prSet presAssocID="{EC959103-E276-46BB-8163-2568C5F51990}" presName="conn2-1" presStyleLbl="parChTrans1D3" presStyleIdx="3" presStyleCnt="4"/>
      <dgm:spPr/>
    </dgm:pt>
    <dgm:pt modelId="{84608B38-49B9-450C-8176-A2FCCC208CBE}" type="pres">
      <dgm:prSet presAssocID="{EC959103-E276-46BB-8163-2568C5F51990}" presName="connTx" presStyleLbl="parChTrans1D3" presStyleIdx="3" presStyleCnt="4"/>
      <dgm:spPr/>
    </dgm:pt>
    <dgm:pt modelId="{C452BB91-EF98-4330-A6F9-D93312A3D9CC}" type="pres">
      <dgm:prSet presAssocID="{54967C8C-21EB-4FCE-8AE0-33A9213EBD6A}" presName="root2" presStyleCnt="0"/>
      <dgm:spPr/>
    </dgm:pt>
    <dgm:pt modelId="{2D01AD40-879B-4312-B879-EBF43BAA7300}" type="pres">
      <dgm:prSet presAssocID="{54967C8C-21EB-4FCE-8AE0-33A9213EBD6A}" presName="LevelTwoTextNode" presStyleLbl="node3" presStyleIdx="3" presStyleCnt="4" custScaleX="35045" custScaleY="30082" custLinFactNeighborX="16380" custLinFactNeighborY="9897">
        <dgm:presLayoutVars>
          <dgm:chPref val="3"/>
        </dgm:presLayoutVars>
      </dgm:prSet>
      <dgm:spPr/>
    </dgm:pt>
    <dgm:pt modelId="{A0F2EC8F-8815-4F11-A09B-FCAB5028BF10}" type="pres">
      <dgm:prSet presAssocID="{54967C8C-21EB-4FCE-8AE0-33A9213EBD6A}" presName="level3hierChild" presStyleCnt="0"/>
      <dgm:spPr/>
    </dgm:pt>
  </dgm:ptLst>
  <dgm:cxnLst>
    <dgm:cxn modelId="{02EA1206-A952-4EB7-B089-84F2854E0E9E}" srcId="{02B1FE85-35CF-4445-A590-D7FC072F2D8C}" destId="{AB02A45B-8EAD-405C-82DE-94D48546E19B}" srcOrd="0" destOrd="0" parTransId="{721C3136-F9D9-413A-9207-CDC18BCC00FF}" sibTransId="{D8BD374E-7B04-4D8D-A195-9275E361238C}"/>
    <dgm:cxn modelId="{42507A0D-2A7C-4F7E-992E-F5ACD8324D53}" type="presOf" srcId="{049442B0-8F4D-487D-848E-570B13B27EAD}" destId="{9C4291B0-07EA-4E2A-8023-DBAB2236C4A4}" srcOrd="0" destOrd="0" presId="urn:microsoft.com/office/officeart/2005/8/layout/hierarchy2"/>
    <dgm:cxn modelId="{494AAA0D-0625-4E37-816D-960143551FCB}" type="presOf" srcId="{3EB5E74F-049F-4B08-80C3-192D267B9D93}" destId="{08AA9F10-D29C-438D-9F8D-D21C9517249A}" srcOrd="0" destOrd="0" presId="urn:microsoft.com/office/officeart/2005/8/layout/hierarchy2"/>
    <dgm:cxn modelId="{3181E219-654E-4FB8-BF36-DFFF41EF353A}" srcId="{AEA15D36-872D-43F2-AB98-510FDD30F6F0}" destId="{F3AD038A-7CC0-4E9A-8E6F-B6DC279B0126}" srcOrd="0" destOrd="0" parTransId="{049442B0-8F4D-487D-848E-570B13B27EAD}" sibTransId="{CA74B873-6481-41AA-99AF-863D9A3ED7B9}"/>
    <dgm:cxn modelId="{A04E3521-D14A-4535-A1F7-A11A23C58AC8}" type="presOf" srcId="{091712D4-DA72-488D-9E1F-06CD7C4C4EB6}" destId="{6BD3E6AF-1B24-4046-B17B-9BE66CED19CC}" srcOrd="0" destOrd="0" presId="urn:microsoft.com/office/officeart/2005/8/layout/hierarchy2"/>
    <dgm:cxn modelId="{4BB2242E-2C26-4FB4-BE3B-100A0BB785DC}" type="presOf" srcId="{E425E2FD-DDFB-45E2-B8AF-C4B5C629BF7B}" destId="{1281D490-AFAE-4BD1-BDE8-EFDE70D3546A}" srcOrd="0" destOrd="0" presId="urn:microsoft.com/office/officeart/2005/8/layout/hierarchy2"/>
    <dgm:cxn modelId="{D8818A39-0F43-464B-900E-E0654FA1E676}" type="presOf" srcId="{50F25F35-CCE8-4328-9C9E-09904CFAA823}" destId="{27918BD8-BA0F-4763-80C7-62BB2A889EAB}" srcOrd="1" destOrd="0" presId="urn:microsoft.com/office/officeart/2005/8/layout/hierarchy2"/>
    <dgm:cxn modelId="{28173E64-CAFF-4171-8A28-2F4EF2D771D7}" srcId="{AEA15D36-872D-43F2-AB98-510FDD30F6F0}" destId="{54967C8C-21EB-4FCE-8AE0-33A9213EBD6A}" srcOrd="1" destOrd="0" parTransId="{EC959103-E276-46BB-8163-2568C5F51990}" sibTransId="{7EF81603-8A42-4A4D-B7BD-3D6E3E53C816}"/>
    <dgm:cxn modelId="{1F661265-840E-442F-AF08-4CD1A8445139}" type="presOf" srcId="{ADF7DABA-9498-40F0-9D4F-0580C04327CA}" destId="{D091704E-AEB8-4237-A672-A8038A3CF30C}" srcOrd="0" destOrd="0" presId="urn:microsoft.com/office/officeart/2005/8/layout/hierarchy2"/>
    <dgm:cxn modelId="{45DB4B4C-A9C7-4AA4-B5F8-63A3A98AD8A2}" type="presOf" srcId="{50F25F35-CCE8-4328-9C9E-09904CFAA823}" destId="{728A386B-86FF-458F-82BC-CCFD21FF7F8C}" srcOrd="0" destOrd="0" presId="urn:microsoft.com/office/officeart/2005/8/layout/hierarchy2"/>
    <dgm:cxn modelId="{4DA5F770-EC90-4782-96A3-67B01EFD04B0}" srcId="{091712D4-DA72-488D-9E1F-06CD7C4C4EB6}" destId="{9FB2D745-2CFB-4AEE-9111-45C937BCF1D6}" srcOrd="1" destOrd="0" parTransId="{3EB5E74F-049F-4B08-80C3-192D267B9D93}" sibTransId="{83677B15-D2B7-434A-B25B-7FA0A1AD06A1}"/>
    <dgm:cxn modelId="{ECAB7273-56FC-4014-8183-93062D44F6B4}" srcId="{091712D4-DA72-488D-9E1F-06CD7C4C4EB6}" destId="{E425E2FD-DDFB-45E2-B8AF-C4B5C629BF7B}" srcOrd="0" destOrd="0" parTransId="{ADF7DABA-9498-40F0-9D4F-0580C04327CA}" sibTransId="{E10A9630-24E7-4709-8497-377F345BEC0F}"/>
    <dgm:cxn modelId="{78505878-A955-46E7-9D5C-E4A705C54DD4}" type="presOf" srcId="{EC959103-E276-46BB-8163-2568C5F51990}" destId="{84608B38-49B9-450C-8176-A2FCCC208CBE}" srcOrd="1" destOrd="0" presId="urn:microsoft.com/office/officeart/2005/8/layout/hierarchy2"/>
    <dgm:cxn modelId="{43E5CA89-104B-482C-8107-E550B312A6C0}" srcId="{AB02A45B-8EAD-405C-82DE-94D48546E19B}" destId="{091712D4-DA72-488D-9E1F-06CD7C4C4EB6}" srcOrd="0" destOrd="0" parTransId="{8CB81A36-7549-43A2-A715-18A020E5BE56}" sibTransId="{07CF3AFA-69A6-460F-A7C9-4C70723F66EC}"/>
    <dgm:cxn modelId="{F2175592-6119-4CCC-81B9-4A4C96ECD31E}" srcId="{AB02A45B-8EAD-405C-82DE-94D48546E19B}" destId="{AEA15D36-872D-43F2-AB98-510FDD30F6F0}" srcOrd="1" destOrd="0" parTransId="{50F25F35-CCE8-4328-9C9E-09904CFAA823}" sibTransId="{29D24385-A3E6-4E6C-A1DC-6B89C9FE1305}"/>
    <dgm:cxn modelId="{DC16879B-B82B-4B26-BC94-836215208D9A}" type="presOf" srcId="{AB02A45B-8EAD-405C-82DE-94D48546E19B}" destId="{6A1DA4CD-12A0-400D-9E4C-D14DA28083F5}" srcOrd="0" destOrd="0" presId="urn:microsoft.com/office/officeart/2005/8/layout/hierarchy2"/>
    <dgm:cxn modelId="{C4FC59A1-36CC-455B-A829-3EAE9571A2C4}" type="presOf" srcId="{02B1FE85-35CF-4445-A590-D7FC072F2D8C}" destId="{B841EBCB-9EFB-4AB4-81E0-E87C535AB7F6}" srcOrd="0" destOrd="0" presId="urn:microsoft.com/office/officeart/2005/8/layout/hierarchy2"/>
    <dgm:cxn modelId="{B8B9E6A1-9299-47E0-94AF-5ECDE80E9DB2}" type="presOf" srcId="{9FB2D745-2CFB-4AEE-9111-45C937BCF1D6}" destId="{7DB3EB71-CC7B-47E9-98FE-06271D083191}" srcOrd="0" destOrd="0" presId="urn:microsoft.com/office/officeart/2005/8/layout/hierarchy2"/>
    <dgm:cxn modelId="{CED833A4-C9AD-4798-B061-1E9D4DF6A856}" type="presOf" srcId="{EC959103-E276-46BB-8163-2568C5F51990}" destId="{433C9F2D-0DA8-4B6B-87A7-ABF857BF206C}" srcOrd="0" destOrd="0" presId="urn:microsoft.com/office/officeart/2005/8/layout/hierarchy2"/>
    <dgm:cxn modelId="{A97693A7-3B68-4AD0-823B-D7408BADC9BF}" type="presOf" srcId="{8CB81A36-7549-43A2-A715-18A020E5BE56}" destId="{8DC579B9-9ED3-4545-890C-40CECB1131CF}" srcOrd="1" destOrd="0" presId="urn:microsoft.com/office/officeart/2005/8/layout/hierarchy2"/>
    <dgm:cxn modelId="{BB52A7AD-E0F6-4B3B-A5F5-6176D7314220}" type="presOf" srcId="{3EB5E74F-049F-4B08-80C3-192D267B9D93}" destId="{0CF45C1C-5AC8-4FEB-A892-85A101D9113D}" srcOrd="1" destOrd="0" presId="urn:microsoft.com/office/officeart/2005/8/layout/hierarchy2"/>
    <dgm:cxn modelId="{E983F5B5-6154-4714-9D25-7976AD432A43}" type="presOf" srcId="{F3AD038A-7CC0-4E9A-8E6F-B6DC279B0126}" destId="{7FE44CDE-6363-41B4-8161-257E5FC023F8}" srcOrd="0" destOrd="0" presId="urn:microsoft.com/office/officeart/2005/8/layout/hierarchy2"/>
    <dgm:cxn modelId="{D09765BC-6B93-448C-A712-533DF9C8E994}" type="presOf" srcId="{8CB81A36-7549-43A2-A715-18A020E5BE56}" destId="{332BE3C8-F7B5-41D6-993D-8800F331B38A}" srcOrd="0" destOrd="0" presId="urn:microsoft.com/office/officeart/2005/8/layout/hierarchy2"/>
    <dgm:cxn modelId="{B1BF2BD9-544B-4E3A-86CA-00339A03A48F}" type="presOf" srcId="{049442B0-8F4D-487D-848E-570B13B27EAD}" destId="{6DC65DEF-52D0-4F2B-AEC0-E74C4C41C652}" srcOrd="1" destOrd="0" presId="urn:microsoft.com/office/officeart/2005/8/layout/hierarchy2"/>
    <dgm:cxn modelId="{B17E44DD-F7D4-4961-B849-18B20EF5049B}" type="presOf" srcId="{ADF7DABA-9498-40F0-9D4F-0580C04327CA}" destId="{15180E46-3E26-421F-9A5D-B0FD4213020D}" srcOrd="1" destOrd="0" presId="urn:microsoft.com/office/officeart/2005/8/layout/hierarchy2"/>
    <dgm:cxn modelId="{13DDF4DF-0DC7-40C2-87CE-06E5F6BAC7EF}" type="presOf" srcId="{54967C8C-21EB-4FCE-8AE0-33A9213EBD6A}" destId="{2D01AD40-879B-4312-B879-EBF43BAA7300}" srcOrd="0" destOrd="0" presId="urn:microsoft.com/office/officeart/2005/8/layout/hierarchy2"/>
    <dgm:cxn modelId="{68C898E7-5C3E-453B-B1D1-FD641E8BA853}" type="presOf" srcId="{AEA15D36-872D-43F2-AB98-510FDD30F6F0}" destId="{705B8D58-948C-4B2D-AAE7-4F7C41FB3D75}" srcOrd="0" destOrd="0" presId="urn:microsoft.com/office/officeart/2005/8/layout/hierarchy2"/>
    <dgm:cxn modelId="{65DBD29F-3D86-4894-83D1-87E81EAED983}" type="presParOf" srcId="{B841EBCB-9EFB-4AB4-81E0-E87C535AB7F6}" destId="{807F5C93-7B6E-4835-A0F6-B3A219DF95F1}" srcOrd="0" destOrd="0" presId="urn:microsoft.com/office/officeart/2005/8/layout/hierarchy2"/>
    <dgm:cxn modelId="{E6E6A77C-DF10-47B3-BC29-52C11D23A714}" type="presParOf" srcId="{807F5C93-7B6E-4835-A0F6-B3A219DF95F1}" destId="{6A1DA4CD-12A0-400D-9E4C-D14DA28083F5}" srcOrd="0" destOrd="0" presId="urn:microsoft.com/office/officeart/2005/8/layout/hierarchy2"/>
    <dgm:cxn modelId="{CF3610D4-A72F-4E08-A36C-C45D6AD3ADCC}" type="presParOf" srcId="{807F5C93-7B6E-4835-A0F6-B3A219DF95F1}" destId="{55ABDE5E-AB80-4D51-B7C8-D409315A292E}" srcOrd="1" destOrd="0" presId="urn:microsoft.com/office/officeart/2005/8/layout/hierarchy2"/>
    <dgm:cxn modelId="{4991E03B-2D41-4BBB-9111-BE792F5C3113}" type="presParOf" srcId="{55ABDE5E-AB80-4D51-B7C8-D409315A292E}" destId="{332BE3C8-F7B5-41D6-993D-8800F331B38A}" srcOrd="0" destOrd="0" presId="urn:microsoft.com/office/officeart/2005/8/layout/hierarchy2"/>
    <dgm:cxn modelId="{9A46C5C9-6DB3-401A-B5F6-8A7C3E74B740}" type="presParOf" srcId="{332BE3C8-F7B5-41D6-993D-8800F331B38A}" destId="{8DC579B9-9ED3-4545-890C-40CECB1131CF}" srcOrd="0" destOrd="0" presId="urn:microsoft.com/office/officeart/2005/8/layout/hierarchy2"/>
    <dgm:cxn modelId="{674B4BD1-C5CF-4B39-B81C-EA455436E825}" type="presParOf" srcId="{55ABDE5E-AB80-4D51-B7C8-D409315A292E}" destId="{486D2F06-4CE8-401A-B31D-31D598A2BD06}" srcOrd="1" destOrd="0" presId="urn:microsoft.com/office/officeart/2005/8/layout/hierarchy2"/>
    <dgm:cxn modelId="{91DEF281-FFBE-4381-8384-09EFBA60549E}" type="presParOf" srcId="{486D2F06-4CE8-401A-B31D-31D598A2BD06}" destId="{6BD3E6AF-1B24-4046-B17B-9BE66CED19CC}" srcOrd="0" destOrd="0" presId="urn:microsoft.com/office/officeart/2005/8/layout/hierarchy2"/>
    <dgm:cxn modelId="{D4FF13F7-6A8F-4F7A-A929-43FAA2B56855}" type="presParOf" srcId="{486D2F06-4CE8-401A-B31D-31D598A2BD06}" destId="{AEDDFB96-9073-4925-A9E3-9077DDF967E8}" srcOrd="1" destOrd="0" presId="urn:microsoft.com/office/officeart/2005/8/layout/hierarchy2"/>
    <dgm:cxn modelId="{D1CCA229-81DD-472A-B353-F57EBA3D4666}" type="presParOf" srcId="{AEDDFB96-9073-4925-A9E3-9077DDF967E8}" destId="{D091704E-AEB8-4237-A672-A8038A3CF30C}" srcOrd="0" destOrd="0" presId="urn:microsoft.com/office/officeart/2005/8/layout/hierarchy2"/>
    <dgm:cxn modelId="{D2DF3E62-EB84-405B-A5B3-9EF1E3CDD95F}" type="presParOf" srcId="{D091704E-AEB8-4237-A672-A8038A3CF30C}" destId="{15180E46-3E26-421F-9A5D-B0FD4213020D}" srcOrd="0" destOrd="0" presId="urn:microsoft.com/office/officeart/2005/8/layout/hierarchy2"/>
    <dgm:cxn modelId="{49851B82-A199-4E9B-B49A-3641B212910F}" type="presParOf" srcId="{AEDDFB96-9073-4925-A9E3-9077DDF967E8}" destId="{2E52851C-F5F7-4F45-ABD1-5C6F3CB56E75}" srcOrd="1" destOrd="0" presId="urn:microsoft.com/office/officeart/2005/8/layout/hierarchy2"/>
    <dgm:cxn modelId="{793E63D8-B522-4343-A8EC-0A63F129EEEC}" type="presParOf" srcId="{2E52851C-F5F7-4F45-ABD1-5C6F3CB56E75}" destId="{1281D490-AFAE-4BD1-BDE8-EFDE70D3546A}" srcOrd="0" destOrd="0" presId="urn:microsoft.com/office/officeart/2005/8/layout/hierarchy2"/>
    <dgm:cxn modelId="{B1CFF29C-7AF0-49B4-8536-3D03B37CA5BE}" type="presParOf" srcId="{2E52851C-F5F7-4F45-ABD1-5C6F3CB56E75}" destId="{ACC0B03E-510F-4FB4-BD8E-C0FCE31ADB33}" srcOrd="1" destOrd="0" presId="urn:microsoft.com/office/officeart/2005/8/layout/hierarchy2"/>
    <dgm:cxn modelId="{A00EA710-8DB8-4FD2-98E7-8DC5F2D800CA}" type="presParOf" srcId="{AEDDFB96-9073-4925-A9E3-9077DDF967E8}" destId="{08AA9F10-D29C-438D-9F8D-D21C9517249A}" srcOrd="2" destOrd="0" presId="urn:microsoft.com/office/officeart/2005/8/layout/hierarchy2"/>
    <dgm:cxn modelId="{B8CEA474-45CB-4245-98E8-BB296B4C41A8}" type="presParOf" srcId="{08AA9F10-D29C-438D-9F8D-D21C9517249A}" destId="{0CF45C1C-5AC8-4FEB-A892-85A101D9113D}" srcOrd="0" destOrd="0" presId="urn:microsoft.com/office/officeart/2005/8/layout/hierarchy2"/>
    <dgm:cxn modelId="{BE7A18BE-819E-455F-8E4F-621C6F94C921}" type="presParOf" srcId="{AEDDFB96-9073-4925-A9E3-9077DDF967E8}" destId="{7ABFB847-86F3-42C5-801B-69642D79538C}" srcOrd="3" destOrd="0" presId="urn:microsoft.com/office/officeart/2005/8/layout/hierarchy2"/>
    <dgm:cxn modelId="{1D85EE0D-3506-4ED5-B8DF-5ACF3722C14A}" type="presParOf" srcId="{7ABFB847-86F3-42C5-801B-69642D79538C}" destId="{7DB3EB71-CC7B-47E9-98FE-06271D083191}" srcOrd="0" destOrd="0" presId="urn:microsoft.com/office/officeart/2005/8/layout/hierarchy2"/>
    <dgm:cxn modelId="{BED680A5-07C6-4F48-8D6E-44A8BB678254}" type="presParOf" srcId="{7ABFB847-86F3-42C5-801B-69642D79538C}" destId="{284DACAA-6464-40AC-8EF1-7BA3CAA8E609}" srcOrd="1" destOrd="0" presId="urn:microsoft.com/office/officeart/2005/8/layout/hierarchy2"/>
    <dgm:cxn modelId="{729A8C05-E787-499D-A5FE-34EDC59E28BF}" type="presParOf" srcId="{55ABDE5E-AB80-4D51-B7C8-D409315A292E}" destId="{728A386B-86FF-458F-82BC-CCFD21FF7F8C}" srcOrd="2" destOrd="0" presId="urn:microsoft.com/office/officeart/2005/8/layout/hierarchy2"/>
    <dgm:cxn modelId="{A800E410-3B70-4FE8-AA17-AD85E857A2F4}" type="presParOf" srcId="{728A386B-86FF-458F-82BC-CCFD21FF7F8C}" destId="{27918BD8-BA0F-4763-80C7-62BB2A889EAB}" srcOrd="0" destOrd="0" presId="urn:microsoft.com/office/officeart/2005/8/layout/hierarchy2"/>
    <dgm:cxn modelId="{FED99C7B-3931-489E-9BEB-F9970EE7E944}" type="presParOf" srcId="{55ABDE5E-AB80-4D51-B7C8-D409315A292E}" destId="{CDEE1BB3-E846-4557-88E9-F1051EDD3C5D}" srcOrd="3" destOrd="0" presId="urn:microsoft.com/office/officeart/2005/8/layout/hierarchy2"/>
    <dgm:cxn modelId="{7B2A721C-F1E8-4326-BC27-CA1DCD154C32}" type="presParOf" srcId="{CDEE1BB3-E846-4557-88E9-F1051EDD3C5D}" destId="{705B8D58-948C-4B2D-AAE7-4F7C41FB3D75}" srcOrd="0" destOrd="0" presId="urn:microsoft.com/office/officeart/2005/8/layout/hierarchy2"/>
    <dgm:cxn modelId="{0D95A56D-FB2D-44EA-A602-A2C65AB51B83}" type="presParOf" srcId="{CDEE1BB3-E846-4557-88E9-F1051EDD3C5D}" destId="{F8719804-73D3-44B7-8DC9-CBD1DED0B808}" srcOrd="1" destOrd="0" presId="urn:microsoft.com/office/officeart/2005/8/layout/hierarchy2"/>
    <dgm:cxn modelId="{310525D8-DA59-400D-8A8B-2A2C216A5A88}" type="presParOf" srcId="{F8719804-73D3-44B7-8DC9-CBD1DED0B808}" destId="{9C4291B0-07EA-4E2A-8023-DBAB2236C4A4}" srcOrd="0" destOrd="0" presId="urn:microsoft.com/office/officeart/2005/8/layout/hierarchy2"/>
    <dgm:cxn modelId="{F30C7BC5-A072-4816-AAF0-7D51F573D52C}" type="presParOf" srcId="{9C4291B0-07EA-4E2A-8023-DBAB2236C4A4}" destId="{6DC65DEF-52D0-4F2B-AEC0-E74C4C41C652}" srcOrd="0" destOrd="0" presId="urn:microsoft.com/office/officeart/2005/8/layout/hierarchy2"/>
    <dgm:cxn modelId="{ACA8E927-5603-4507-A388-1CA64C836EA5}" type="presParOf" srcId="{F8719804-73D3-44B7-8DC9-CBD1DED0B808}" destId="{0085A76F-3544-49BD-BD00-BD3B1B1774F9}" srcOrd="1" destOrd="0" presId="urn:microsoft.com/office/officeart/2005/8/layout/hierarchy2"/>
    <dgm:cxn modelId="{B5921E1A-0199-4CE5-9022-9D937AA5C91D}" type="presParOf" srcId="{0085A76F-3544-49BD-BD00-BD3B1B1774F9}" destId="{7FE44CDE-6363-41B4-8161-257E5FC023F8}" srcOrd="0" destOrd="0" presId="urn:microsoft.com/office/officeart/2005/8/layout/hierarchy2"/>
    <dgm:cxn modelId="{EA5A69FF-0C60-408D-8165-DBCE27C1FDDB}" type="presParOf" srcId="{0085A76F-3544-49BD-BD00-BD3B1B1774F9}" destId="{FB1A93FA-D2E9-44CB-A5FE-25831269F34F}" srcOrd="1" destOrd="0" presId="urn:microsoft.com/office/officeart/2005/8/layout/hierarchy2"/>
    <dgm:cxn modelId="{C04D18DB-348B-4A28-8614-57608B437345}" type="presParOf" srcId="{F8719804-73D3-44B7-8DC9-CBD1DED0B808}" destId="{433C9F2D-0DA8-4B6B-87A7-ABF857BF206C}" srcOrd="2" destOrd="0" presId="urn:microsoft.com/office/officeart/2005/8/layout/hierarchy2"/>
    <dgm:cxn modelId="{33B12700-E9D6-491D-B857-5CE952F86B23}" type="presParOf" srcId="{433C9F2D-0DA8-4B6B-87A7-ABF857BF206C}" destId="{84608B38-49B9-450C-8176-A2FCCC208CBE}" srcOrd="0" destOrd="0" presId="urn:microsoft.com/office/officeart/2005/8/layout/hierarchy2"/>
    <dgm:cxn modelId="{5FF122BF-BE49-44DC-A6F5-639AD27F1B4B}" type="presParOf" srcId="{F8719804-73D3-44B7-8DC9-CBD1DED0B808}" destId="{C452BB91-EF98-4330-A6F9-D93312A3D9CC}" srcOrd="3" destOrd="0" presId="urn:microsoft.com/office/officeart/2005/8/layout/hierarchy2"/>
    <dgm:cxn modelId="{A9D62B05-2839-40C4-B8FD-C2554394AC9C}" type="presParOf" srcId="{C452BB91-EF98-4330-A6F9-D93312A3D9CC}" destId="{2D01AD40-879B-4312-B879-EBF43BAA7300}" srcOrd="0" destOrd="0" presId="urn:microsoft.com/office/officeart/2005/8/layout/hierarchy2"/>
    <dgm:cxn modelId="{15F63F1A-C12F-4042-88C0-1A08169CDBD9}" type="presParOf" srcId="{C452BB91-EF98-4330-A6F9-D93312A3D9CC}" destId="{A0F2EC8F-8815-4F11-A09B-FCAB5028BF1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B1FE85-35CF-4445-A590-D7FC072F2D8C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hu-HU"/>
        </a:p>
      </dgm:t>
    </dgm:pt>
    <dgm:pt modelId="{AB02A45B-8EAD-405C-82DE-94D48546E19B}">
      <dgm:prSet phldrT="[Szöveg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hu-HU" dirty="0"/>
            <a:t> 19800</a:t>
          </a:r>
        </a:p>
      </dgm:t>
    </dgm:pt>
    <dgm:pt modelId="{721C3136-F9D9-413A-9207-CDC18BCC00FF}" type="parTrans" cxnId="{02EA1206-A952-4EB7-B089-84F2854E0E9E}">
      <dgm:prSet/>
      <dgm:spPr/>
      <dgm:t>
        <a:bodyPr/>
        <a:lstStyle/>
        <a:p>
          <a:endParaRPr lang="hu-HU"/>
        </a:p>
      </dgm:t>
    </dgm:pt>
    <dgm:pt modelId="{D8BD374E-7B04-4D8D-A195-9275E361238C}" type="sibTrans" cxnId="{02EA1206-A952-4EB7-B089-84F2854E0E9E}">
      <dgm:prSet/>
      <dgm:spPr/>
      <dgm:t>
        <a:bodyPr/>
        <a:lstStyle/>
        <a:p>
          <a:endParaRPr lang="hu-HU"/>
        </a:p>
      </dgm:t>
    </dgm:pt>
    <dgm:pt modelId="{091712D4-DA72-488D-9E1F-06CD7C4C4EB6}">
      <dgm:prSet phldrT="[Szöveg]"/>
      <dgm:spPr/>
      <dgm:t>
        <a:bodyPr/>
        <a:lstStyle/>
        <a:p>
          <a:r>
            <a:rPr lang="hu-HU" dirty="0"/>
            <a:t> 24600</a:t>
          </a:r>
        </a:p>
      </dgm:t>
    </dgm:pt>
    <dgm:pt modelId="{8CB81A36-7549-43A2-A715-18A020E5BE56}" type="parTrans" cxnId="{43E5CA89-104B-482C-8107-E550B312A6C0}">
      <dgm:prSet custT="1"/>
      <dgm:spPr/>
      <dgm:t>
        <a:bodyPr/>
        <a:lstStyle/>
        <a:p>
          <a:r>
            <a:rPr lang="hu-HU" sz="1000" dirty="0"/>
            <a:t>zöldséges</a:t>
          </a:r>
        </a:p>
      </dgm:t>
    </dgm:pt>
    <dgm:pt modelId="{07CF3AFA-69A6-460F-A7C9-4C70723F66EC}" type="sibTrans" cxnId="{43E5CA89-104B-482C-8107-E550B312A6C0}">
      <dgm:prSet/>
      <dgm:spPr/>
      <dgm:t>
        <a:bodyPr/>
        <a:lstStyle/>
        <a:p>
          <a:endParaRPr lang="hu-HU"/>
        </a:p>
      </dgm:t>
    </dgm:pt>
    <dgm:pt modelId="{E425E2FD-DDFB-45E2-B8AF-C4B5C629BF7B}">
      <dgm:prSet phldrT="[Szöveg]" custT="1"/>
      <dgm:spPr>
        <a:ln>
          <a:noFill/>
        </a:ln>
      </dgm:spPr>
      <dgm:t>
        <a:bodyPr/>
        <a:lstStyle/>
        <a:p>
          <a:r>
            <a:rPr lang="hu-HU" sz="3800" dirty="0"/>
            <a:t> </a:t>
          </a:r>
          <a:r>
            <a:rPr lang="hu-HU" sz="2400" dirty="0"/>
            <a:t>21000</a:t>
          </a:r>
        </a:p>
      </dgm:t>
    </dgm:pt>
    <dgm:pt modelId="{ADF7DABA-9498-40F0-9D4F-0580C04327CA}" type="parTrans" cxnId="{ECAB7273-56FC-4014-8183-93062D44F6B4}">
      <dgm:prSet custT="1"/>
      <dgm:spPr/>
      <dgm:t>
        <a:bodyPr/>
        <a:lstStyle/>
        <a:p>
          <a:r>
            <a:rPr lang="hu-HU" sz="1000" dirty="0"/>
            <a:t>Olcsó</a:t>
          </a:r>
        </a:p>
        <a:p>
          <a:r>
            <a:rPr lang="hu-HU" sz="1000" dirty="0"/>
            <a:t>0,4</a:t>
          </a:r>
        </a:p>
      </dgm:t>
    </dgm:pt>
    <dgm:pt modelId="{E10A9630-24E7-4709-8497-377F345BEC0F}" type="sibTrans" cxnId="{ECAB7273-56FC-4014-8183-93062D44F6B4}">
      <dgm:prSet/>
      <dgm:spPr/>
      <dgm:t>
        <a:bodyPr/>
        <a:lstStyle/>
        <a:p>
          <a:endParaRPr lang="hu-HU"/>
        </a:p>
      </dgm:t>
    </dgm:pt>
    <dgm:pt modelId="{9FB2D745-2CFB-4AEE-9111-45C937BCF1D6}">
      <dgm:prSet phldrT="[Szöveg]" custT="1"/>
      <dgm:spPr>
        <a:ln>
          <a:noFill/>
        </a:ln>
      </dgm:spPr>
      <dgm:t>
        <a:bodyPr/>
        <a:lstStyle/>
        <a:p>
          <a:r>
            <a:rPr lang="hu-HU" sz="3800" dirty="0"/>
            <a:t> </a:t>
          </a:r>
          <a:r>
            <a:rPr lang="hu-HU" sz="2400" dirty="0"/>
            <a:t>27000</a:t>
          </a:r>
        </a:p>
      </dgm:t>
    </dgm:pt>
    <dgm:pt modelId="{3EB5E74F-049F-4B08-80C3-192D267B9D93}" type="parTrans" cxnId="{4DA5F770-EC90-4782-96A3-67B01EFD04B0}">
      <dgm:prSet custT="1"/>
      <dgm:spPr/>
      <dgm:t>
        <a:bodyPr/>
        <a:lstStyle/>
        <a:p>
          <a:r>
            <a:rPr lang="hu-HU" sz="1000" dirty="0"/>
            <a:t>Drága</a:t>
          </a:r>
        </a:p>
        <a:p>
          <a:r>
            <a:rPr lang="hu-HU" sz="1000" dirty="0"/>
            <a:t>0,6</a:t>
          </a:r>
        </a:p>
      </dgm:t>
    </dgm:pt>
    <dgm:pt modelId="{83677B15-D2B7-434A-B25B-7FA0A1AD06A1}" type="sibTrans" cxnId="{4DA5F770-EC90-4782-96A3-67B01EFD04B0}">
      <dgm:prSet/>
      <dgm:spPr/>
      <dgm:t>
        <a:bodyPr/>
        <a:lstStyle/>
        <a:p>
          <a:endParaRPr lang="hu-HU"/>
        </a:p>
      </dgm:t>
    </dgm:pt>
    <dgm:pt modelId="{AEA15D36-872D-43F2-AB98-510FDD30F6F0}">
      <dgm:prSet phldrT="[Szöveg]"/>
      <dgm:spPr/>
      <dgm:t>
        <a:bodyPr/>
        <a:lstStyle/>
        <a:p>
          <a:r>
            <a:rPr lang="hu-HU" dirty="0"/>
            <a:t> 19800</a:t>
          </a:r>
        </a:p>
      </dgm:t>
    </dgm:pt>
    <dgm:pt modelId="{50F25F35-CCE8-4328-9C9E-09904CFAA823}" type="parTrans" cxnId="{F2175592-6119-4CCC-81B9-4A4C96ECD31E}">
      <dgm:prSet custT="1"/>
      <dgm:spPr>
        <a:ln>
          <a:solidFill>
            <a:srgbClr val="C00000"/>
          </a:solidFill>
        </a:ln>
      </dgm:spPr>
      <dgm:t>
        <a:bodyPr/>
        <a:lstStyle/>
        <a:p>
          <a:r>
            <a:rPr lang="hu-HU" sz="1000" dirty="0"/>
            <a:t>Szedd magad</a:t>
          </a:r>
        </a:p>
      </dgm:t>
    </dgm:pt>
    <dgm:pt modelId="{29D24385-A3E6-4E6C-A1DC-6B89C9FE1305}" type="sibTrans" cxnId="{F2175592-6119-4CCC-81B9-4A4C96ECD31E}">
      <dgm:prSet/>
      <dgm:spPr/>
      <dgm:t>
        <a:bodyPr/>
        <a:lstStyle/>
        <a:p>
          <a:endParaRPr lang="hu-HU"/>
        </a:p>
      </dgm:t>
    </dgm:pt>
    <dgm:pt modelId="{F3AD038A-7CC0-4E9A-8E6F-B6DC279B0126}">
      <dgm:prSet phldrT="[Szöveg]" custT="1"/>
      <dgm:spPr>
        <a:ln>
          <a:noFill/>
        </a:ln>
      </dgm:spPr>
      <dgm:t>
        <a:bodyPr/>
        <a:lstStyle/>
        <a:p>
          <a:r>
            <a:rPr lang="hu-HU" sz="3800" dirty="0"/>
            <a:t> </a:t>
          </a:r>
          <a:r>
            <a:rPr lang="hu-HU" sz="2400" dirty="0"/>
            <a:t>18000</a:t>
          </a:r>
        </a:p>
      </dgm:t>
    </dgm:pt>
    <dgm:pt modelId="{049442B0-8F4D-487D-848E-570B13B27EAD}" type="parTrans" cxnId="{3181E219-654E-4FB8-BF36-DFFF41EF353A}">
      <dgm:prSet custT="1"/>
      <dgm:spPr/>
      <dgm:t>
        <a:bodyPr/>
        <a:lstStyle/>
        <a:p>
          <a:r>
            <a:rPr lang="hu-HU" sz="1000" dirty="0"/>
            <a:t>Van elég eper</a:t>
          </a:r>
        </a:p>
        <a:p>
          <a:r>
            <a:rPr lang="hu-HU" sz="1000" dirty="0"/>
            <a:t>0,7</a:t>
          </a:r>
        </a:p>
      </dgm:t>
    </dgm:pt>
    <dgm:pt modelId="{CA74B873-6481-41AA-99AF-863D9A3ED7B9}" type="sibTrans" cxnId="{3181E219-654E-4FB8-BF36-DFFF41EF353A}">
      <dgm:prSet/>
      <dgm:spPr/>
      <dgm:t>
        <a:bodyPr/>
        <a:lstStyle/>
        <a:p>
          <a:endParaRPr lang="hu-HU"/>
        </a:p>
      </dgm:t>
    </dgm:pt>
    <dgm:pt modelId="{54967C8C-21EB-4FCE-8AE0-33A9213EBD6A}">
      <dgm:prSet phldrT="[Szöveg]" custT="1"/>
      <dgm:spPr>
        <a:ln>
          <a:noFill/>
        </a:ln>
      </dgm:spPr>
      <dgm:t>
        <a:bodyPr/>
        <a:lstStyle/>
        <a:p>
          <a:r>
            <a:rPr lang="hu-HU" sz="3800" dirty="0"/>
            <a:t> </a:t>
          </a:r>
          <a:r>
            <a:rPr lang="hu-HU" sz="2400" dirty="0"/>
            <a:t>24000</a:t>
          </a:r>
        </a:p>
      </dgm:t>
    </dgm:pt>
    <dgm:pt modelId="{EC959103-E276-46BB-8163-2568C5F51990}" type="parTrans" cxnId="{28173E64-CAFF-4171-8A28-2F4EF2D771D7}">
      <dgm:prSet custT="1"/>
      <dgm:spPr/>
      <dgm:t>
        <a:bodyPr/>
        <a:lstStyle/>
        <a:p>
          <a:r>
            <a:rPr lang="hu-HU" sz="1000" dirty="0"/>
            <a:t>Nincs elég eper</a:t>
          </a:r>
        </a:p>
        <a:p>
          <a:r>
            <a:rPr lang="hu-HU" sz="1000" dirty="0"/>
            <a:t>0,3</a:t>
          </a:r>
        </a:p>
      </dgm:t>
    </dgm:pt>
    <dgm:pt modelId="{7EF81603-8A42-4A4D-B7BD-3D6E3E53C816}" type="sibTrans" cxnId="{28173E64-CAFF-4171-8A28-2F4EF2D771D7}">
      <dgm:prSet/>
      <dgm:spPr/>
      <dgm:t>
        <a:bodyPr/>
        <a:lstStyle/>
        <a:p>
          <a:endParaRPr lang="hu-HU"/>
        </a:p>
      </dgm:t>
    </dgm:pt>
    <dgm:pt modelId="{B841EBCB-9EFB-4AB4-81E0-E87C535AB7F6}" type="pres">
      <dgm:prSet presAssocID="{02B1FE85-35CF-4445-A590-D7FC072F2D8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07F5C93-7B6E-4835-A0F6-B3A219DF95F1}" type="pres">
      <dgm:prSet presAssocID="{AB02A45B-8EAD-405C-82DE-94D48546E19B}" presName="root1" presStyleCnt="0"/>
      <dgm:spPr/>
    </dgm:pt>
    <dgm:pt modelId="{6A1DA4CD-12A0-400D-9E4C-D14DA28083F5}" type="pres">
      <dgm:prSet presAssocID="{AB02A45B-8EAD-405C-82DE-94D48546E19B}" presName="LevelOneTextNode" presStyleLbl="node0" presStyleIdx="0" presStyleCnt="1" custScaleX="42845" custScaleY="34619" custLinFactNeighborX="-42690" custLinFactNeighborY="1581">
        <dgm:presLayoutVars>
          <dgm:chPref val="3"/>
        </dgm:presLayoutVars>
      </dgm:prSet>
      <dgm:spPr/>
    </dgm:pt>
    <dgm:pt modelId="{55ABDE5E-AB80-4D51-B7C8-D409315A292E}" type="pres">
      <dgm:prSet presAssocID="{AB02A45B-8EAD-405C-82DE-94D48546E19B}" presName="level2hierChild" presStyleCnt="0"/>
      <dgm:spPr/>
    </dgm:pt>
    <dgm:pt modelId="{332BE3C8-F7B5-41D6-993D-8800F331B38A}" type="pres">
      <dgm:prSet presAssocID="{8CB81A36-7549-43A2-A715-18A020E5BE56}" presName="conn2-1" presStyleLbl="parChTrans1D2" presStyleIdx="0" presStyleCnt="2"/>
      <dgm:spPr/>
    </dgm:pt>
    <dgm:pt modelId="{8DC579B9-9ED3-4545-890C-40CECB1131CF}" type="pres">
      <dgm:prSet presAssocID="{8CB81A36-7549-43A2-A715-18A020E5BE56}" presName="connTx" presStyleLbl="parChTrans1D2" presStyleIdx="0" presStyleCnt="2"/>
      <dgm:spPr/>
    </dgm:pt>
    <dgm:pt modelId="{486D2F06-4CE8-401A-B31D-31D598A2BD06}" type="pres">
      <dgm:prSet presAssocID="{091712D4-DA72-488D-9E1F-06CD7C4C4EB6}" presName="root2" presStyleCnt="0"/>
      <dgm:spPr/>
    </dgm:pt>
    <dgm:pt modelId="{6BD3E6AF-1B24-4046-B17B-9BE66CED19CC}" type="pres">
      <dgm:prSet presAssocID="{091712D4-DA72-488D-9E1F-06CD7C4C4EB6}" presName="LevelTwoTextNode" presStyleLbl="node2" presStyleIdx="0" presStyleCnt="2" custScaleX="48938" custScaleY="61519" custLinFactNeighborX="1023">
        <dgm:presLayoutVars>
          <dgm:chPref val="3"/>
        </dgm:presLayoutVars>
      </dgm:prSet>
      <dgm:spPr>
        <a:prstGeom prst="ellipse">
          <a:avLst/>
        </a:prstGeom>
      </dgm:spPr>
    </dgm:pt>
    <dgm:pt modelId="{AEDDFB96-9073-4925-A9E3-9077DDF967E8}" type="pres">
      <dgm:prSet presAssocID="{091712D4-DA72-488D-9E1F-06CD7C4C4EB6}" presName="level3hierChild" presStyleCnt="0"/>
      <dgm:spPr/>
    </dgm:pt>
    <dgm:pt modelId="{D091704E-AEB8-4237-A672-A8038A3CF30C}" type="pres">
      <dgm:prSet presAssocID="{ADF7DABA-9498-40F0-9D4F-0580C04327CA}" presName="conn2-1" presStyleLbl="parChTrans1D3" presStyleIdx="0" presStyleCnt="4"/>
      <dgm:spPr/>
    </dgm:pt>
    <dgm:pt modelId="{15180E46-3E26-421F-9A5D-B0FD4213020D}" type="pres">
      <dgm:prSet presAssocID="{ADF7DABA-9498-40F0-9D4F-0580C04327CA}" presName="connTx" presStyleLbl="parChTrans1D3" presStyleIdx="0" presStyleCnt="4"/>
      <dgm:spPr/>
    </dgm:pt>
    <dgm:pt modelId="{2E52851C-F5F7-4F45-ABD1-5C6F3CB56E75}" type="pres">
      <dgm:prSet presAssocID="{E425E2FD-DDFB-45E2-B8AF-C4B5C629BF7B}" presName="root2" presStyleCnt="0"/>
      <dgm:spPr/>
    </dgm:pt>
    <dgm:pt modelId="{1281D490-AFAE-4BD1-BDE8-EFDE70D3546A}" type="pres">
      <dgm:prSet presAssocID="{E425E2FD-DDFB-45E2-B8AF-C4B5C629BF7B}" presName="LevelTwoTextNode" presStyleLbl="node3" presStyleIdx="0" presStyleCnt="4" custScaleX="57153" custScaleY="33359" custLinFactNeighborX="53692">
        <dgm:presLayoutVars>
          <dgm:chPref val="3"/>
        </dgm:presLayoutVars>
      </dgm:prSet>
      <dgm:spPr/>
    </dgm:pt>
    <dgm:pt modelId="{ACC0B03E-510F-4FB4-BD8E-C0FCE31ADB33}" type="pres">
      <dgm:prSet presAssocID="{E425E2FD-DDFB-45E2-B8AF-C4B5C629BF7B}" presName="level3hierChild" presStyleCnt="0"/>
      <dgm:spPr/>
    </dgm:pt>
    <dgm:pt modelId="{08AA9F10-D29C-438D-9F8D-D21C9517249A}" type="pres">
      <dgm:prSet presAssocID="{3EB5E74F-049F-4B08-80C3-192D267B9D93}" presName="conn2-1" presStyleLbl="parChTrans1D3" presStyleIdx="1" presStyleCnt="4"/>
      <dgm:spPr/>
    </dgm:pt>
    <dgm:pt modelId="{0CF45C1C-5AC8-4FEB-A892-85A101D9113D}" type="pres">
      <dgm:prSet presAssocID="{3EB5E74F-049F-4B08-80C3-192D267B9D93}" presName="connTx" presStyleLbl="parChTrans1D3" presStyleIdx="1" presStyleCnt="4"/>
      <dgm:spPr/>
    </dgm:pt>
    <dgm:pt modelId="{7ABFB847-86F3-42C5-801B-69642D79538C}" type="pres">
      <dgm:prSet presAssocID="{9FB2D745-2CFB-4AEE-9111-45C937BCF1D6}" presName="root2" presStyleCnt="0"/>
      <dgm:spPr/>
    </dgm:pt>
    <dgm:pt modelId="{7DB3EB71-CC7B-47E9-98FE-06271D083191}" type="pres">
      <dgm:prSet presAssocID="{9FB2D745-2CFB-4AEE-9111-45C937BCF1D6}" presName="LevelTwoTextNode" presStyleLbl="node3" presStyleIdx="1" presStyleCnt="4" custScaleX="48055" custScaleY="56677" custLinFactNeighborX="55043">
        <dgm:presLayoutVars>
          <dgm:chPref val="3"/>
        </dgm:presLayoutVars>
      </dgm:prSet>
      <dgm:spPr/>
    </dgm:pt>
    <dgm:pt modelId="{284DACAA-6464-40AC-8EF1-7BA3CAA8E609}" type="pres">
      <dgm:prSet presAssocID="{9FB2D745-2CFB-4AEE-9111-45C937BCF1D6}" presName="level3hierChild" presStyleCnt="0"/>
      <dgm:spPr/>
    </dgm:pt>
    <dgm:pt modelId="{728A386B-86FF-458F-82BC-CCFD21FF7F8C}" type="pres">
      <dgm:prSet presAssocID="{50F25F35-CCE8-4328-9C9E-09904CFAA823}" presName="conn2-1" presStyleLbl="parChTrans1D2" presStyleIdx="1" presStyleCnt="2"/>
      <dgm:spPr/>
    </dgm:pt>
    <dgm:pt modelId="{27918BD8-BA0F-4763-80C7-62BB2A889EAB}" type="pres">
      <dgm:prSet presAssocID="{50F25F35-CCE8-4328-9C9E-09904CFAA823}" presName="connTx" presStyleLbl="parChTrans1D2" presStyleIdx="1" presStyleCnt="2"/>
      <dgm:spPr/>
    </dgm:pt>
    <dgm:pt modelId="{CDEE1BB3-E846-4557-88E9-F1051EDD3C5D}" type="pres">
      <dgm:prSet presAssocID="{AEA15D36-872D-43F2-AB98-510FDD30F6F0}" presName="root2" presStyleCnt="0"/>
      <dgm:spPr/>
    </dgm:pt>
    <dgm:pt modelId="{705B8D58-948C-4B2D-AAE7-4F7C41FB3D75}" type="pres">
      <dgm:prSet presAssocID="{AEA15D36-872D-43F2-AB98-510FDD30F6F0}" presName="LevelTwoTextNode" presStyleLbl="node2" presStyleIdx="1" presStyleCnt="2" custScaleX="51723" custScaleY="51436">
        <dgm:presLayoutVars>
          <dgm:chPref val="3"/>
        </dgm:presLayoutVars>
      </dgm:prSet>
      <dgm:spPr>
        <a:prstGeom prst="ellipse">
          <a:avLst/>
        </a:prstGeom>
      </dgm:spPr>
    </dgm:pt>
    <dgm:pt modelId="{F8719804-73D3-44B7-8DC9-CBD1DED0B808}" type="pres">
      <dgm:prSet presAssocID="{AEA15D36-872D-43F2-AB98-510FDD30F6F0}" presName="level3hierChild" presStyleCnt="0"/>
      <dgm:spPr/>
    </dgm:pt>
    <dgm:pt modelId="{9C4291B0-07EA-4E2A-8023-DBAB2236C4A4}" type="pres">
      <dgm:prSet presAssocID="{049442B0-8F4D-487D-848E-570B13B27EAD}" presName="conn2-1" presStyleLbl="parChTrans1D3" presStyleIdx="2" presStyleCnt="4"/>
      <dgm:spPr/>
    </dgm:pt>
    <dgm:pt modelId="{6DC65DEF-52D0-4F2B-AEC0-E74C4C41C652}" type="pres">
      <dgm:prSet presAssocID="{049442B0-8F4D-487D-848E-570B13B27EAD}" presName="connTx" presStyleLbl="parChTrans1D3" presStyleIdx="2" presStyleCnt="4"/>
      <dgm:spPr/>
    </dgm:pt>
    <dgm:pt modelId="{0085A76F-3544-49BD-BD00-BD3B1B1774F9}" type="pres">
      <dgm:prSet presAssocID="{F3AD038A-7CC0-4E9A-8E6F-B6DC279B0126}" presName="root2" presStyleCnt="0"/>
      <dgm:spPr/>
    </dgm:pt>
    <dgm:pt modelId="{7FE44CDE-6363-41B4-8161-257E5FC023F8}" type="pres">
      <dgm:prSet presAssocID="{F3AD038A-7CC0-4E9A-8E6F-B6DC279B0126}" presName="LevelTwoTextNode" presStyleLbl="node3" presStyleIdx="2" presStyleCnt="4" custScaleX="32305" custScaleY="33233" custLinFactNeighborX="24919" custLinFactNeighborY="-10226">
        <dgm:presLayoutVars>
          <dgm:chPref val="3"/>
        </dgm:presLayoutVars>
      </dgm:prSet>
      <dgm:spPr/>
    </dgm:pt>
    <dgm:pt modelId="{FB1A93FA-D2E9-44CB-A5FE-25831269F34F}" type="pres">
      <dgm:prSet presAssocID="{F3AD038A-7CC0-4E9A-8E6F-B6DC279B0126}" presName="level3hierChild" presStyleCnt="0"/>
      <dgm:spPr/>
    </dgm:pt>
    <dgm:pt modelId="{433C9F2D-0DA8-4B6B-87A7-ABF857BF206C}" type="pres">
      <dgm:prSet presAssocID="{EC959103-E276-46BB-8163-2568C5F51990}" presName="conn2-1" presStyleLbl="parChTrans1D3" presStyleIdx="3" presStyleCnt="4"/>
      <dgm:spPr/>
    </dgm:pt>
    <dgm:pt modelId="{84608B38-49B9-450C-8176-A2FCCC208CBE}" type="pres">
      <dgm:prSet presAssocID="{EC959103-E276-46BB-8163-2568C5F51990}" presName="connTx" presStyleLbl="parChTrans1D3" presStyleIdx="3" presStyleCnt="4"/>
      <dgm:spPr/>
    </dgm:pt>
    <dgm:pt modelId="{C452BB91-EF98-4330-A6F9-D93312A3D9CC}" type="pres">
      <dgm:prSet presAssocID="{54967C8C-21EB-4FCE-8AE0-33A9213EBD6A}" presName="root2" presStyleCnt="0"/>
      <dgm:spPr/>
    </dgm:pt>
    <dgm:pt modelId="{2D01AD40-879B-4312-B879-EBF43BAA7300}" type="pres">
      <dgm:prSet presAssocID="{54967C8C-21EB-4FCE-8AE0-33A9213EBD6A}" presName="LevelTwoTextNode" presStyleLbl="node3" presStyleIdx="3" presStyleCnt="4" custScaleX="35045" custScaleY="30082" custLinFactNeighborX="16380" custLinFactNeighborY="9897">
        <dgm:presLayoutVars>
          <dgm:chPref val="3"/>
        </dgm:presLayoutVars>
      </dgm:prSet>
      <dgm:spPr/>
    </dgm:pt>
    <dgm:pt modelId="{A0F2EC8F-8815-4F11-A09B-FCAB5028BF10}" type="pres">
      <dgm:prSet presAssocID="{54967C8C-21EB-4FCE-8AE0-33A9213EBD6A}" presName="level3hierChild" presStyleCnt="0"/>
      <dgm:spPr/>
    </dgm:pt>
  </dgm:ptLst>
  <dgm:cxnLst>
    <dgm:cxn modelId="{02EA1206-A952-4EB7-B089-84F2854E0E9E}" srcId="{02B1FE85-35CF-4445-A590-D7FC072F2D8C}" destId="{AB02A45B-8EAD-405C-82DE-94D48546E19B}" srcOrd="0" destOrd="0" parTransId="{721C3136-F9D9-413A-9207-CDC18BCC00FF}" sibTransId="{D8BD374E-7B04-4D8D-A195-9275E361238C}"/>
    <dgm:cxn modelId="{42507A0D-2A7C-4F7E-992E-F5ACD8324D53}" type="presOf" srcId="{049442B0-8F4D-487D-848E-570B13B27EAD}" destId="{9C4291B0-07EA-4E2A-8023-DBAB2236C4A4}" srcOrd="0" destOrd="0" presId="urn:microsoft.com/office/officeart/2005/8/layout/hierarchy2"/>
    <dgm:cxn modelId="{494AAA0D-0625-4E37-816D-960143551FCB}" type="presOf" srcId="{3EB5E74F-049F-4B08-80C3-192D267B9D93}" destId="{08AA9F10-D29C-438D-9F8D-D21C9517249A}" srcOrd="0" destOrd="0" presId="urn:microsoft.com/office/officeart/2005/8/layout/hierarchy2"/>
    <dgm:cxn modelId="{3181E219-654E-4FB8-BF36-DFFF41EF353A}" srcId="{AEA15D36-872D-43F2-AB98-510FDD30F6F0}" destId="{F3AD038A-7CC0-4E9A-8E6F-B6DC279B0126}" srcOrd="0" destOrd="0" parTransId="{049442B0-8F4D-487D-848E-570B13B27EAD}" sibTransId="{CA74B873-6481-41AA-99AF-863D9A3ED7B9}"/>
    <dgm:cxn modelId="{A04E3521-D14A-4535-A1F7-A11A23C58AC8}" type="presOf" srcId="{091712D4-DA72-488D-9E1F-06CD7C4C4EB6}" destId="{6BD3E6AF-1B24-4046-B17B-9BE66CED19CC}" srcOrd="0" destOrd="0" presId="urn:microsoft.com/office/officeart/2005/8/layout/hierarchy2"/>
    <dgm:cxn modelId="{4BB2242E-2C26-4FB4-BE3B-100A0BB785DC}" type="presOf" srcId="{E425E2FD-DDFB-45E2-B8AF-C4B5C629BF7B}" destId="{1281D490-AFAE-4BD1-BDE8-EFDE70D3546A}" srcOrd="0" destOrd="0" presId="urn:microsoft.com/office/officeart/2005/8/layout/hierarchy2"/>
    <dgm:cxn modelId="{D8818A39-0F43-464B-900E-E0654FA1E676}" type="presOf" srcId="{50F25F35-CCE8-4328-9C9E-09904CFAA823}" destId="{27918BD8-BA0F-4763-80C7-62BB2A889EAB}" srcOrd="1" destOrd="0" presId="urn:microsoft.com/office/officeart/2005/8/layout/hierarchy2"/>
    <dgm:cxn modelId="{28173E64-CAFF-4171-8A28-2F4EF2D771D7}" srcId="{AEA15D36-872D-43F2-AB98-510FDD30F6F0}" destId="{54967C8C-21EB-4FCE-8AE0-33A9213EBD6A}" srcOrd="1" destOrd="0" parTransId="{EC959103-E276-46BB-8163-2568C5F51990}" sibTransId="{7EF81603-8A42-4A4D-B7BD-3D6E3E53C816}"/>
    <dgm:cxn modelId="{1F661265-840E-442F-AF08-4CD1A8445139}" type="presOf" srcId="{ADF7DABA-9498-40F0-9D4F-0580C04327CA}" destId="{D091704E-AEB8-4237-A672-A8038A3CF30C}" srcOrd="0" destOrd="0" presId="urn:microsoft.com/office/officeart/2005/8/layout/hierarchy2"/>
    <dgm:cxn modelId="{45DB4B4C-A9C7-4AA4-B5F8-63A3A98AD8A2}" type="presOf" srcId="{50F25F35-CCE8-4328-9C9E-09904CFAA823}" destId="{728A386B-86FF-458F-82BC-CCFD21FF7F8C}" srcOrd="0" destOrd="0" presId="urn:microsoft.com/office/officeart/2005/8/layout/hierarchy2"/>
    <dgm:cxn modelId="{4DA5F770-EC90-4782-96A3-67B01EFD04B0}" srcId="{091712D4-DA72-488D-9E1F-06CD7C4C4EB6}" destId="{9FB2D745-2CFB-4AEE-9111-45C937BCF1D6}" srcOrd="1" destOrd="0" parTransId="{3EB5E74F-049F-4B08-80C3-192D267B9D93}" sibTransId="{83677B15-D2B7-434A-B25B-7FA0A1AD06A1}"/>
    <dgm:cxn modelId="{ECAB7273-56FC-4014-8183-93062D44F6B4}" srcId="{091712D4-DA72-488D-9E1F-06CD7C4C4EB6}" destId="{E425E2FD-DDFB-45E2-B8AF-C4B5C629BF7B}" srcOrd="0" destOrd="0" parTransId="{ADF7DABA-9498-40F0-9D4F-0580C04327CA}" sibTransId="{E10A9630-24E7-4709-8497-377F345BEC0F}"/>
    <dgm:cxn modelId="{78505878-A955-46E7-9D5C-E4A705C54DD4}" type="presOf" srcId="{EC959103-E276-46BB-8163-2568C5F51990}" destId="{84608B38-49B9-450C-8176-A2FCCC208CBE}" srcOrd="1" destOrd="0" presId="urn:microsoft.com/office/officeart/2005/8/layout/hierarchy2"/>
    <dgm:cxn modelId="{43E5CA89-104B-482C-8107-E550B312A6C0}" srcId="{AB02A45B-8EAD-405C-82DE-94D48546E19B}" destId="{091712D4-DA72-488D-9E1F-06CD7C4C4EB6}" srcOrd="0" destOrd="0" parTransId="{8CB81A36-7549-43A2-A715-18A020E5BE56}" sibTransId="{07CF3AFA-69A6-460F-A7C9-4C70723F66EC}"/>
    <dgm:cxn modelId="{F2175592-6119-4CCC-81B9-4A4C96ECD31E}" srcId="{AB02A45B-8EAD-405C-82DE-94D48546E19B}" destId="{AEA15D36-872D-43F2-AB98-510FDD30F6F0}" srcOrd="1" destOrd="0" parTransId="{50F25F35-CCE8-4328-9C9E-09904CFAA823}" sibTransId="{29D24385-A3E6-4E6C-A1DC-6B89C9FE1305}"/>
    <dgm:cxn modelId="{DC16879B-B82B-4B26-BC94-836215208D9A}" type="presOf" srcId="{AB02A45B-8EAD-405C-82DE-94D48546E19B}" destId="{6A1DA4CD-12A0-400D-9E4C-D14DA28083F5}" srcOrd="0" destOrd="0" presId="urn:microsoft.com/office/officeart/2005/8/layout/hierarchy2"/>
    <dgm:cxn modelId="{C4FC59A1-36CC-455B-A829-3EAE9571A2C4}" type="presOf" srcId="{02B1FE85-35CF-4445-A590-D7FC072F2D8C}" destId="{B841EBCB-9EFB-4AB4-81E0-E87C535AB7F6}" srcOrd="0" destOrd="0" presId="urn:microsoft.com/office/officeart/2005/8/layout/hierarchy2"/>
    <dgm:cxn modelId="{B8B9E6A1-9299-47E0-94AF-5ECDE80E9DB2}" type="presOf" srcId="{9FB2D745-2CFB-4AEE-9111-45C937BCF1D6}" destId="{7DB3EB71-CC7B-47E9-98FE-06271D083191}" srcOrd="0" destOrd="0" presId="urn:microsoft.com/office/officeart/2005/8/layout/hierarchy2"/>
    <dgm:cxn modelId="{CED833A4-C9AD-4798-B061-1E9D4DF6A856}" type="presOf" srcId="{EC959103-E276-46BB-8163-2568C5F51990}" destId="{433C9F2D-0DA8-4B6B-87A7-ABF857BF206C}" srcOrd="0" destOrd="0" presId="urn:microsoft.com/office/officeart/2005/8/layout/hierarchy2"/>
    <dgm:cxn modelId="{A97693A7-3B68-4AD0-823B-D7408BADC9BF}" type="presOf" srcId="{8CB81A36-7549-43A2-A715-18A020E5BE56}" destId="{8DC579B9-9ED3-4545-890C-40CECB1131CF}" srcOrd="1" destOrd="0" presId="urn:microsoft.com/office/officeart/2005/8/layout/hierarchy2"/>
    <dgm:cxn modelId="{BB52A7AD-E0F6-4B3B-A5F5-6176D7314220}" type="presOf" srcId="{3EB5E74F-049F-4B08-80C3-192D267B9D93}" destId="{0CF45C1C-5AC8-4FEB-A892-85A101D9113D}" srcOrd="1" destOrd="0" presId="urn:microsoft.com/office/officeart/2005/8/layout/hierarchy2"/>
    <dgm:cxn modelId="{E983F5B5-6154-4714-9D25-7976AD432A43}" type="presOf" srcId="{F3AD038A-7CC0-4E9A-8E6F-B6DC279B0126}" destId="{7FE44CDE-6363-41B4-8161-257E5FC023F8}" srcOrd="0" destOrd="0" presId="urn:microsoft.com/office/officeart/2005/8/layout/hierarchy2"/>
    <dgm:cxn modelId="{D09765BC-6B93-448C-A712-533DF9C8E994}" type="presOf" srcId="{8CB81A36-7549-43A2-A715-18A020E5BE56}" destId="{332BE3C8-F7B5-41D6-993D-8800F331B38A}" srcOrd="0" destOrd="0" presId="urn:microsoft.com/office/officeart/2005/8/layout/hierarchy2"/>
    <dgm:cxn modelId="{B1BF2BD9-544B-4E3A-86CA-00339A03A48F}" type="presOf" srcId="{049442B0-8F4D-487D-848E-570B13B27EAD}" destId="{6DC65DEF-52D0-4F2B-AEC0-E74C4C41C652}" srcOrd="1" destOrd="0" presId="urn:microsoft.com/office/officeart/2005/8/layout/hierarchy2"/>
    <dgm:cxn modelId="{B17E44DD-F7D4-4961-B849-18B20EF5049B}" type="presOf" srcId="{ADF7DABA-9498-40F0-9D4F-0580C04327CA}" destId="{15180E46-3E26-421F-9A5D-B0FD4213020D}" srcOrd="1" destOrd="0" presId="urn:microsoft.com/office/officeart/2005/8/layout/hierarchy2"/>
    <dgm:cxn modelId="{13DDF4DF-0DC7-40C2-87CE-06E5F6BAC7EF}" type="presOf" srcId="{54967C8C-21EB-4FCE-8AE0-33A9213EBD6A}" destId="{2D01AD40-879B-4312-B879-EBF43BAA7300}" srcOrd="0" destOrd="0" presId="urn:microsoft.com/office/officeart/2005/8/layout/hierarchy2"/>
    <dgm:cxn modelId="{68C898E7-5C3E-453B-B1D1-FD641E8BA853}" type="presOf" srcId="{AEA15D36-872D-43F2-AB98-510FDD30F6F0}" destId="{705B8D58-948C-4B2D-AAE7-4F7C41FB3D75}" srcOrd="0" destOrd="0" presId="urn:microsoft.com/office/officeart/2005/8/layout/hierarchy2"/>
    <dgm:cxn modelId="{65DBD29F-3D86-4894-83D1-87E81EAED983}" type="presParOf" srcId="{B841EBCB-9EFB-4AB4-81E0-E87C535AB7F6}" destId="{807F5C93-7B6E-4835-A0F6-B3A219DF95F1}" srcOrd="0" destOrd="0" presId="urn:microsoft.com/office/officeart/2005/8/layout/hierarchy2"/>
    <dgm:cxn modelId="{E6E6A77C-DF10-47B3-BC29-52C11D23A714}" type="presParOf" srcId="{807F5C93-7B6E-4835-A0F6-B3A219DF95F1}" destId="{6A1DA4CD-12A0-400D-9E4C-D14DA28083F5}" srcOrd="0" destOrd="0" presId="urn:microsoft.com/office/officeart/2005/8/layout/hierarchy2"/>
    <dgm:cxn modelId="{CF3610D4-A72F-4E08-A36C-C45D6AD3ADCC}" type="presParOf" srcId="{807F5C93-7B6E-4835-A0F6-B3A219DF95F1}" destId="{55ABDE5E-AB80-4D51-B7C8-D409315A292E}" srcOrd="1" destOrd="0" presId="urn:microsoft.com/office/officeart/2005/8/layout/hierarchy2"/>
    <dgm:cxn modelId="{4991E03B-2D41-4BBB-9111-BE792F5C3113}" type="presParOf" srcId="{55ABDE5E-AB80-4D51-B7C8-D409315A292E}" destId="{332BE3C8-F7B5-41D6-993D-8800F331B38A}" srcOrd="0" destOrd="0" presId="urn:microsoft.com/office/officeart/2005/8/layout/hierarchy2"/>
    <dgm:cxn modelId="{9A46C5C9-6DB3-401A-B5F6-8A7C3E74B740}" type="presParOf" srcId="{332BE3C8-F7B5-41D6-993D-8800F331B38A}" destId="{8DC579B9-9ED3-4545-890C-40CECB1131CF}" srcOrd="0" destOrd="0" presId="urn:microsoft.com/office/officeart/2005/8/layout/hierarchy2"/>
    <dgm:cxn modelId="{674B4BD1-C5CF-4B39-B81C-EA455436E825}" type="presParOf" srcId="{55ABDE5E-AB80-4D51-B7C8-D409315A292E}" destId="{486D2F06-4CE8-401A-B31D-31D598A2BD06}" srcOrd="1" destOrd="0" presId="urn:microsoft.com/office/officeart/2005/8/layout/hierarchy2"/>
    <dgm:cxn modelId="{91DEF281-FFBE-4381-8384-09EFBA60549E}" type="presParOf" srcId="{486D2F06-4CE8-401A-B31D-31D598A2BD06}" destId="{6BD3E6AF-1B24-4046-B17B-9BE66CED19CC}" srcOrd="0" destOrd="0" presId="urn:microsoft.com/office/officeart/2005/8/layout/hierarchy2"/>
    <dgm:cxn modelId="{D4FF13F7-6A8F-4F7A-A929-43FAA2B56855}" type="presParOf" srcId="{486D2F06-4CE8-401A-B31D-31D598A2BD06}" destId="{AEDDFB96-9073-4925-A9E3-9077DDF967E8}" srcOrd="1" destOrd="0" presId="urn:microsoft.com/office/officeart/2005/8/layout/hierarchy2"/>
    <dgm:cxn modelId="{D1CCA229-81DD-472A-B353-F57EBA3D4666}" type="presParOf" srcId="{AEDDFB96-9073-4925-A9E3-9077DDF967E8}" destId="{D091704E-AEB8-4237-A672-A8038A3CF30C}" srcOrd="0" destOrd="0" presId="urn:microsoft.com/office/officeart/2005/8/layout/hierarchy2"/>
    <dgm:cxn modelId="{D2DF3E62-EB84-405B-A5B3-9EF1E3CDD95F}" type="presParOf" srcId="{D091704E-AEB8-4237-A672-A8038A3CF30C}" destId="{15180E46-3E26-421F-9A5D-B0FD4213020D}" srcOrd="0" destOrd="0" presId="urn:microsoft.com/office/officeart/2005/8/layout/hierarchy2"/>
    <dgm:cxn modelId="{49851B82-A199-4E9B-B49A-3641B212910F}" type="presParOf" srcId="{AEDDFB96-9073-4925-A9E3-9077DDF967E8}" destId="{2E52851C-F5F7-4F45-ABD1-5C6F3CB56E75}" srcOrd="1" destOrd="0" presId="urn:microsoft.com/office/officeart/2005/8/layout/hierarchy2"/>
    <dgm:cxn modelId="{793E63D8-B522-4343-A8EC-0A63F129EEEC}" type="presParOf" srcId="{2E52851C-F5F7-4F45-ABD1-5C6F3CB56E75}" destId="{1281D490-AFAE-4BD1-BDE8-EFDE70D3546A}" srcOrd="0" destOrd="0" presId="urn:microsoft.com/office/officeart/2005/8/layout/hierarchy2"/>
    <dgm:cxn modelId="{B1CFF29C-7AF0-49B4-8536-3D03B37CA5BE}" type="presParOf" srcId="{2E52851C-F5F7-4F45-ABD1-5C6F3CB56E75}" destId="{ACC0B03E-510F-4FB4-BD8E-C0FCE31ADB33}" srcOrd="1" destOrd="0" presId="urn:microsoft.com/office/officeart/2005/8/layout/hierarchy2"/>
    <dgm:cxn modelId="{A00EA710-8DB8-4FD2-98E7-8DC5F2D800CA}" type="presParOf" srcId="{AEDDFB96-9073-4925-A9E3-9077DDF967E8}" destId="{08AA9F10-D29C-438D-9F8D-D21C9517249A}" srcOrd="2" destOrd="0" presId="urn:microsoft.com/office/officeart/2005/8/layout/hierarchy2"/>
    <dgm:cxn modelId="{B8CEA474-45CB-4245-98E8-BB296B4C41A8}" type="presParOf" srcId="{08AA9F10-D29C-438D-9F8D-D21C9517249A}" destId="{0CF45C1C-5AC8-4FEB-A892-85A101D9113D}" srcOrd="0" destOrd="0" presId="urn:microsoft.com/office/officeart/2005/8/layout/hierarchy2"/>
    <dgm:cxn modelId="{BE7A18BE-819E-455F-8E4F-621C6F94C921}" type="presParOf" srcId="{AEDDFB96-9073-4925-A9E3-9077DDF967E8}" destId="{7ABFB847-86F3-42C5-801B-69642D79538C}" srcOrd="3" destOrd="0" presId="urn:microsoft.com/office/officeart/2005/8/layout/hierarchy2"/>
    <dgm:cxn modelId="{1D85EE0D-3506-4ED5-B8DF-5ACF3722C14A}" type="presParOf" srcId="{7ABFB847-86F3-42C5-801B-69642D79538C}" destId="{7DB3EB71-CC7B-47E9-98FE-06271D083191}" srcOrd="0" destOrd="0" presId="urn:microsoft.com/office/officeart/2005/8/layout/hierarchy2"/>
    <dgm:cxn modelId="{BED680A5-07C6-4F48-8D6E-44A8BB678254}" type="presParOf" srcId="{7ABFB847-86F3-42C5-801B-69642D79538C}" destId="{284DACAA-6464-40AC-8EF1-7BA3CAA8E609}" srcOrd="1" destOrd="0" presId="urn:microsoft.com/office/officeart/2005/8/layout/hierarchy2"/>
    <dgm:cxn modelId="{729A8C05-E787-499D-A5FE-34EDC59E28BF}" type="presParOf" srcId="{55ABDE5E-AB80-4D51-B7C8-D409315A292E}" destId="{728A386B-86FF-458F-82BC-CCFD21FF7F8C}" srcOrd="2" destOrd="0" presId="urn:microsoft.com/office/officeart/2005/8/layout/hierarchy2"/>
    <dgm:cxn modelId="{A800E410-3B70-4FE8-AA17-AD85E857A2F4}" type="presParOf" srcId="{728A386B-86FF-458F-82BC-CCFD21FF7F8C}" destId="{27918BD8-BA0F-4763-80C7-62BB2A889EAB}" srcOrd="0" destOrd="0" presId="urn:microsoft.com/office/officeart/2005/8/layout/hierarchy2"/>
    <dgm:cxn modelId="{FED99C7B-3931-489E-9BEB-F9970EE7E944}" type="presParOf" srcId="{55ABDE5E-AB80-4D51-B7C8-D409315A292E}" destId="{CDEE1BB3-E846-4557-88E9-F1051EDD3C5D}" srcOrd="3" destOrd="0" presId="urn:microsoft.com/office/officeart/2005/8/layout/hierarchy2"/>
    <dgm:cxn modelId="{7B2A721C-F1E8-4326-BC27-CA1DCD154C32}" type="presParOf" srcId="{CDEE1BB3-E846-4557-88E9-F1051EDD3C5D}" destId="{705B8D58-948C-4B2D-AAE7-4F7C41FB3D75}" srcOrd="0" destOrd="0" presId="urn:microsoft.com/office/officeart/2005/8/layout/hierarchy2"/>
    <dgm:cxn modelId="{0D95A56D-FB2D-44EA-A602-A2C65AB51B83}" type="presParOf" srcId="{CDEE1BB3-E846-4557-88E9-F1051EDD3C5D}" destId="{F8719804-73D3-44B7-8DC9-CBD1DED0B808}" srcOrd="1" destOrd="0" presId="urn:microsoft.com/office/officeart/2005/8/layout/hierarchy2"/>
    <dgm:cxn modelId="{310525D8-DA59-400D-8A8B-2A2C216A5A88}" type="presParOf" srcId="{F8719804-73D3-44B7-8DC9-CBD1DED0B808}" destId="{9C4291B0-07EA-4E2A-8023-DBAB2236C4A4}" srcOrd="0" destOrd="0" presId="urn:microsoft.com/office/officeart/2005/8/layout/hierarchy2"/>
    <dgm:cxn modelId="{F30C7BC5-A072-4816-AAF0-7D51F573D52C}" type="presParOf" srcId="{9C4291B0-07EA-4E2A-8023-DBAB2236C4A4}" destId="{6DC65DEF-52D0-4F2B-AEC0-E74C4C41C652}" srcOrd="0" destOrd="0" presId="urn:microsoft.com/office/officeart/2005/8/layout/hierarchy2"/>
    <dgm:cxn modelId="{ACA8E927-5603-4507-A388-1CA64C836EA5}" type="presParOf" srcId="{F8719804-73D3-44B7-8DC9-CBD1DED0B808}" destId="{0085A76F-3544-49BD-BD00-BD3B1B1774F9}" srcOrd="1" destOrd="0" presId="urn:microsoft.com/office/officeart/2005/8/layout/hierarchy2"/>
    <dgm:cxn modelId="{B5921E1A-0199-4CE5-9022-9D937AA5C91D}" type="presParOf" srcId="{0085A76F-3544-49BD-BD00-BD3B1B1774F9}" destId="{7FE44CDE-6363-41B4-8161-257E5FC023F8}" srcOrd="0" destOrd="0" presId="urn:microsoft.com/office/officeart/2005/8/layout/hierarchy2"/>
    <dgm:cxn modelId="{EA5A69FF-0C60-408D-8165-DBCE27C1FDDB}" type="presParOf" srcId="{0085A76F-3544-49BD-BD00-BD3B1B1774F9}" destId="{FB1A93FA-D2E9-44CB-A5FE-25831269F34F}" srcOrd="1" destOrd="0" presId="urn:microsoft.com/office/officeart/2005/8/layout/hierarchy2"/>
    <dgm:cxn modelId="{C04D18DB-348B-4A28-8614-57608B437345}" type="presParOf" srcId="{F8719804-73D3-44B7-8DC9-CBD1DED0B808}" destId="{433C9F2D-0DA8-4B6B-87A7-ABF857BF206C}" srcOrd="2" destOrd="0" presId="urn:microsoft.com/office/officeart/2005/8/layout/hierarchy2"/>
    <dgm:cxn modelId="{33B12700-E9D6-491D-B857-5CE952F86B23}" type="presParOf" srcId="{433C9F2D-0DA8-4B6B-87A7-ABF857BF206C}" destId="{84608B38-49B9-450C-8176-A2FCCC208CBE}" srcOrd="0" destOrd="0" presId="urn:microsoft.com/office/officeart/2005/8/layout/hierarchy2"/>
    <dgm:cxn modelId="{5FF122BF-BE49-44DC-A6F5-639AD27F1B4B}" type="presParOf" srcId="{F8719804-73D3-44B7-8DC9-CBD1DED0B808}" destId="{C452BB91-EF98-4330-A6F9-D93312A3D9CC}" srcOrd="3" destOrd="0" presId="urn:microsoft.com/office/officeart/2005/8/layout/hierarchy2"/>
    <dgm:cxn modelId="{A9D62B05-2839-40C4-B8FD-C2554394AC9C}" type="presParOf" srcId="{C452BB91-EF98-4330-A6F9-D93312A3D9CC}" destId="{2D01AD40-879B-4312-B879-EBF43BAA7300}" srcOrd="0" destOrd="0" presId="urn:microsoft.com/office/officeart/2005/8/layout/hierarchy2"/>
    <dgm:cxn modelId="{15F63F1A-C12F-4042-88C0-1A08169CDBD9}" type="presParOf" srcId="{C452BB91-EF98-4330-A6F9-D93312A3D9CC}" destId="{A0F2EC8F-8815-4F11-A09B-FCAB5028BF1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4DF69DC-C8DD-4D3B-9087-C8ABD9467F3C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hu-HU"/>
        </a:p>
      </dgm:t>
    </dgm:pt>
    <dgm:pt modelId="{39521189-45C6-411A-9FBE-5A9424D36EFA}">
      <dgm:prSet phldrT="[Szöveg]"/>
      <dgm:spPr/>
      <dgm:t>
        <a:bodyPr/>
        <a:lstStyle/>
        <a:p>
          <a:r>
            <a:rPr lang="hu-HU" dirty="0"/>
            <a:t> 10,3</a:t>
          </a:r>
        </a:p>
      </dgm:t>
    </dgm:pt>
    <dgm:pt modelId="{6F5F8783-AD7C-482F-BDDE-2866042076BC}" type="parTrans" cxnId="{CF0CED66-2A03-4D9D-9455-4D85C31D4ABB}">
      <dgm:prSet/>
      <dgm:spPr/>
      <dgm:t>
        <a:bodyPr/>
        <a:lstStyle/>
        <a:p>
          <a:endParaRPr lang="hu-HU"/>
        </a:p>
      </dgm:t>
    </dgm:pt>
    <dgm:pt modelId="{012972EF-E046-4398-A707-00D32D7F11C3}" type="sibTrans" cxnId="{CF0CED66-2A03-4D9D-9455-4D85C31D4ABB}">
      <dgm:prSet/>
      <dgm:spPr/>
      <dgm:t>
        <a:bodyPr/>
        <a:lstStyle/>
        <a:p>
          <a:endParaRPr lang="hu-HU"/>
        </a:p>
      </dgm:t>
    </dgm:pt>
    <dgm:pt modelId="{88E47DB6-268B-4D97-8E84-BD159E8B4430}">
      <dgm:prSet phldrT="[Szöveg]"/>
      <dgm:spPr/>
      <dgm:t>
        <a:bodyPr/>
        <a:lstStyle/>
        <a:p>
          <a:r>
            <a:rPr lang="hu-HU" dirty="0"/>
            <a:t> 10</a:t>
          </a:r>
        </a:p>
      </dgm:t>
    </dgm:pt>
    <dgm:pt modelId="{A1DD27C5-6AE4-42E1-83B1-91A735BAA794}" type="parTrans" cxnId="{D07D4014-879B-4834-9555-F6A99D472B92}">
      <dgm:prSet custT="1"/>
      <dgm:spPr/>
      <dgm:t>
        <a:bodyPr/>
        <a:lstStyle/>
        <a:p>
          <a:r>
            <a:rPr lang="hu-HU" sz="900" dirty="0"/>
            <a:t>Nem kérünk tanácsot</a:t>
          </a:r>
        </a:p>
      </dgm:t>
    </dgm:pt>
    <dgm:pt modelId="{BC35FCC4-965F-4E17-946F-F34A3F2525C1}" type="sibTrans" cxnId="{D07D4014-879B-4834-9555-F6A99D472B92}">
      <dgm:prSet/>
      <dgm:spPr/>
      <dgm:t>
        <a:bodyPr/>
        <a:lstStyle/>
        <a:p>
          <a:endParaRPr lang="hu-HU"/>
        </a:p>
      </dgm:t>
    </dgm:pt>
    <dgm:pt modelId="{3BA9BD53-FDBA-4C09-BB0D-171A52697904}">
      <dgm:prSet phldrT="[Szöveg]"/>
      <dgm:spPr>
        <a:ln>
          <a:noFill/>
        </a:ln>
      </dgm:spPr>
      <dgm:t>
        <a:bodyPr/>
        <a:lstStyle/>
        <a:p>
          <a:r>
            <a:rPr lang="hu-HU" dirty="0"/>
            <a:t> 10</a:t>
          </a:r>
        </a:p>
      </dgm:t>
    </dgm:pt>
    <dgm:pt modelId="{386BF5D4-0F25-41D6-8606-134C8FF4E7CF}" type="parTrans" cxnId="{67DADED2-D4AA-4261-8A24-EA1816FDBD0E}">
      <dgm:prSet custT="1"/>
      <dgm:spPr>
        <a:ln>
          <a:solidFill>
            <a:srgbClr val="FF0000"/>
          </a:solidFill>
        </a:ln>
      </dgm:spPr>
      <dgm:t>
        <a:bodyPr/>
        <a:lstStyle/>
        <a:p>
          <a:r>
            <a:rPr lang="hu-HU" sz="900" dirty="0"/>
            <a:t>nem veszünk részvényt</a:t>
          </a:r>
        </a:p>
      </dgm:t>
    </dgm:pt>
    <dgm:pt modelId="{AB7EB6FE-60A6-45BB-A5E5-8F06FFC626BD}" type="sibTrans" cxnId="{67DADED2-D4AA-4261-8A24-EA1816FDBD0E}">
      <dgm:prSet/>
      <dgm:spPr/>
      <dgm:t>
        <a:bodyPr/>
        <a:lstStyle/>
        <a:p>
          <a:endParaRPr lang="hu-HU"/>
        </a:p>
      </dgm:t>
    </dgm:pt>
    <dgm:pt modelId="{8D856E4E-3047-4A1F-9942-9EF8318434A6}">
      <dgm:prSet phldrT="[Szöveg]"/>
      <dgm:spPr/>
      <dgm:t>
        <a:bodyPr/>
        <a:lstStyle/>
        <a:p>
          <a:r>
            <a:rPr lang="hu-HU" dirty="0"/>
            <a:t> 10,3</a:t>
          </a:r>
        </a:p>
      </dgm:t>
    </dgm:pt>
    <dgm:pt modelId="{26D8A103-448E-4C7D-9FFE-7D5724E9B57B}" type="parTrans" cxnId="{7F5604FB-933B-4C00-A9FF-55445DB60789}">
      <dgm:prSet custT="1"/>
      <dgm:spPr>
        <a:ln>
          <a:solidFill>
            <a:srgbClr val="FF0000"/>
          </a:solidFill>
        </a:ln>
      </dgm:spPr>
      <dgm:t>
        <a:bodyPr/>
        <a:lstStyle/>
        <a:p>
          <a:r>
            <a:rPr lang="hu-HU" sz="900" dirty="0"/>
            <a:t>Tanácsot kérünk</a:t>
          </a:r>
        </a:p>
      </dgm:t>
    </dgm:pt>
    <dgm:pt modelId="{7AFAF3AD-9791-4DB9-BB29-570D3B9DDC0F}" type="sibTrans" cxnId="{7F5604FB-933B-4C00-A9FF-55445DB60789}">
      <dgm:prSet/>
      <dgm:spPr/>
      <dgm:t>
        <a:bodyPr/>
        <a:lstStyle/>
        <a:p>
          <a:endParaRPr lang="hu-HU"/>
        </a:p>
      </dgm:t>
    </dgm:pt>
    <dgm:pt modelId="{735B3B8D-796F-4A1B-B579-1CD5886BB087}">
      <dgm:prSet phldrT="[Szöveg]"/>
      <dgm:spPr/>
      <dgm:t>
        <a:bodyPr/>
        <a:lstStyle/>
        <a:p>
          <a:r>
            <a:rPr lang="hu-HU" dirty="0"/>
            <a:t> 10,7</a:t>
          </a:r>
        </a:p>
      </dgm:t>
    </dgm:pt>
    <dgm:pt modelId="{58708F2F-1B9F-4939-8183-BE0201D92CA7}" type="parTrans" cxnId="{886134AF-F970-4056-93FA-DB3F4B7C439F}">
      <dgm:prSet custT="1"/>
      <dgm:spPr/>
      <dgm:t>
        <a:bodyPr/>
        <a:lstStyle/>
        <a:p>
          <a:r>
            <a:rPr lang="hu-HU" sz="900" dirty="0"/>
            <a:t>Kedvező jelentést jósol </a:t>
          </a:r>
        </a:p>
        <a:p>
          <a:r>
            <a:rPr lang="hu-HU" sz="900" dirty="0"/>
            <a:t>0,6</a:t>
          </a:r>
        </a:p>
      </dgm:t>
    </dgm:pt>
    <dgm:pt modelId="{E6295728-4C07-49EE-BFBF-0ED56750FD05}" type="sibTrans" cxnId="{886134AF-F970-4056-93FA-DB3F4B7C439F}">
      <dgm:prSet/>
      <dgm:spPr/>
      <dgm:t>
        <a:bodyPr/>
        <a:lstStyle/>
        <a:p>
          <a:endParaRPr lang="hu-HU"/>
        </a:p>
      </dgm:t>
    </dgm:pt>
    <dgm:pt modelId="{51918C8A-8589-4BA1-B04D-BB833CC01993}">
      <dgm:prSet phldrT="[Szöveg]"/>
      <dgm:spPr/>
      <dgm:t>
        <a:bodyPr/>
        <a:lstStyle/>
        <a:p>
          <a:r>
            <a:rPr lang="hu-HU" dirty="0"/>
            <a:t>9,7</a:t>
          </a:r>
        </a:p>
      </dgm:t>
    </dgm:pt>
    <dgm:pt modelId="{EE1B56CB-DD4A-4A86-B1D6-326D6018803A}" type="parTrans" cxnId="{C4B7736B-6896-4313-8720-38FF9075CD85}">
      <dgm:prSet custT="1"/>
      <dgm:spPr/>
      <dgm:t>
        <a:bodyPr/>
        <a:lstStyle/>
        <a:p>
          <a:r>
            <a:rPr lang="hu-HU" sz="900" dirty="0"/>
            <a:t>Nem kedvező jelentést jósol: 0,4</a:t>
          </a:r>
        </a:p>
      </dgm:t>
    </dgm:pt>
    <dgm:pt modelId="{12C0EB69-830D-4B68-92F3-F05CAA4213C2}" type="sibTrans" cxnId="{C4B7736B-6896-4313-8720-38FF9075CD85}">
      <dgm:prSet/>
      <dgm:spPr/>
      <dgm:t>
        <a:bodyPr/>
        <a:lstStyle/>
        <a:p>
          <a:endParaRPr lang="hu-HU"/>
        </a:p>
      </dgm:t>
    </dgm:pt>
    <dgm:pt modelId="{B7C5237F-0E4A-419B-A1CE-B6F4DF9E1017}">
      <dgm:prSet custT="1"/>
      <dgm:spPr>
        <a:ln>
          <a:solidFill>
            <a:schemeClr val="tx1"/>
          </a:solidFill>
        </a:ln>
      </dgm:spPr>
      <dgm:t>
        <a:bodyPr/>
        <a:lstStyle/>
        <a:p>
          <a:pPr algn="ctr"/>
          <a:r>
            <a:rPr lang="hu-HU" sz="1100" dirty="0"/>
            <a:t>9,5</a:t>
          </a:r>
        </a:p>
      </dgm:t>
    </dgm:pt>
    <dgm:pt modelId="{18115A73-A3F4-4698-8DC5-F6D2D8428A77}" type="parTrans" cxnId="{45C38405-64DE-4C80-BDEC-6ED8FA66478D}">
      <dgm:prSet custT="1"/>
      <dgm:spPr/>
      <dgm:t>
        <a:bodyPr/>
        <a:lstStyle/>
        <a:p>
          <a:r>
            <a:rPr lang="hu-HU" sz="900" dirty="0"/>
            <a:t>Veszünk részvényt</a:t>
          </a:r>
        </a:p>
      </dgm:t>
    </dgm:pt>
    <dgm:pt modelId="{1751AA4D-F004-4219-BF0B-3F77E946EEE9}" type="sibTrans" cxnId="{45C38405-64DE-4C80-BDEC-6ED8FA66478D}">
      <dgm:prSet/>
      <dgm:spPr/>
      <dgm:t>
        <a:bodyPr/>
        <a:lstStyle/>
        <a:p>
          <a:endParaRPr lang="hu-HU"/>
        </a:p>
      </dgm:t>
    </dgm:pt>
    <dgm:pt modelId="{BEA2C87F-A960-4F1E-ABE0-A55E3BC4D661}">
      <dgm:prSet/>
      <dgm:spPr/>
      <dgm:t>
        <a:bodyPr/>
        <a:lstStyle/>
        <a:p>
          <a:r>
            <a:rPr lang="hu-HU" dirty="0"/>
            <a:t>10,7</a:t>
          </a:r>
        </a:p>
      </dgm:t>
    </dgm:pt>
    <dgm:pt modelId="{FEF68D7D-ED9E-4702-8628-8FDA4C4485B9}" type="parTrans" cxnId="{DB3595B3-9AF2-4C98-8B91-D27E9D3DDDED}">
      <dgm:prSet custT="1"/>
      <dgm:spPr>
        <a:ln>
          <a:solidFill>
            <a:srgbClr val="FF0000"/>
          </a:solidFill>
        </a:ln>
      </dgm:spPr>
      <dgm:t>
        <a:bodyPr/>
        <a:lstStyle/>
        <a:p>
          <a:r>
            <a:rPr lang="hu-HU" sz="900" dirty="0"/>
            <a:t>Veszünk részvényt</a:t>
          </a:r>
        </a:p>
      </dgm:t>
    </dgm:pt>
    <dgm:pt modelId="{948DC81B-FBAC-43E5-976F-223C3890716F}" type="sibTrans" cxnId="{DB3595B3-9AF2-4C98-8B91-D27E9D3DDDED}">
      <dgm:prSet/>
      <dgm:spPr/>
      <dgm:t>
        <a:bodyPr/>
        <a:lstStyle/>
        <a:p>
          <a:endParaRPr lang="hu-HU"/>
        </a:p>
      </dgm:t>
    </dgm:pt>
    <dgm:pt modelId="{405CD262-690E-494C-BFCA-2AAD3704A976}">
      <dgm:prSet/>
      <dgm:spPr>
        <a:ln>
          <a:noFill/>
        </a:ln>
      </dgm:spPr>
      <dgm:t>
        <a:bodyPr/>
        <a:lstStyle/>
        <a:p>
          <a:r>
            <a:rPr lang="hu-HU" dirty="0"/>
            <a:t>9,7</a:t>
          </a:r>
        </a:p>
      </dgm:t>
    </dgm:pt>
    <dgm:pt modelId="{2B2D094D-3950-4042-968B-76FD46F20D33}" type="parTrans" cxnId="{BF894D8C-5555-42DC-AC9E-D2B91E972AA7}">
      <dgm:prSet custT="1"/>
      <dgm:spPr/>
      <dgm:t>
        <a:bodyPr/>
        <a:lstStyle/>
        <a:p>
          <a:r>
            <a:rPr lang="hu-HU" sz="900" dirty="0"/>
            <a:t>Nem veszünk részvényt</a:t>
          </a:r>
        </a:p>
      </dgm:t>
    </dgm:pt>
    <dgm:pt modelId="{0769D274-0437-4369-847C-E5064E24034F}" type="sibTrans" cxnId="{BF894D8C-5555-42DC-AC9E-D2B91E972AA7}">
      <dgm:prSet/>
      <dgm:spPr/>
      <dgm:t>
        <a:bodyPr/>
        <a:lstStyle/>
        <a:p>
          <a:endParaRPr lang="hu-HU"/>
        </a:p>
      </dgm:t>
    </dgm:pt>
    <dgm:pt modelId="{8AA77160-67CF-4CEE-A6D6-4BF28EF90FB6}">
      <dgm:prSet/>
      <dgm:spPr>
        <a:ln>
          <a:noFill/>
        </a:ln>
      </dgm:spPr>
      <dgm:t>
        <a:bodyPr/>
        <a:lstStyle/>
        <a:p>
          <a:r>
            <a:rPr lang="hu-HU" dirty="0"/>
            <a:t>11,7</a:t>
          </a:r>
        </a:p>
      </dgm:t>
    </dgm:pt>
    <dgm:pt modelId="{6602D3FE-75FA-4894-9BC6-2C094A4A58E0}" type="parTrans" cxnId="{6930085B-7053-4BA9-A4E3-E680F4C6BD1A}">
      <dgm:prSet/>
      <dgm:spPr/>
      <dgm:t>
        <a:bodyPr/>
        <a:lstStyle/>
        <a:p>
          <a:r>
            <a:rPr lang="hu-HU" dirty="0"/>
            <a:t>Kedvező jelentés</a:t>
          </a:r>
        </a:p>
        <a:p>
          <a:r>
            <a:rPr lang="hu-HU" dirty="0"/>
            <a:t>0,8</a:t>
          </a:r>
        </a:p>
      </dgm:t>
    </dgm:pt>
    <dgm:pt modelId="{4A922A32-6E98-4CA7-95D1-E5230694F544}" type="sibTrans" cxnId="{6930085B-7053-4BA9-A4E3-E680F4C6BD1A}">
      <dgm:prSet/>
      <dgm:spPr/>
      <dgm:t>
        <a:bodyPr/>
        <a:lstStyle/>
        <a:p>
          <a:endParaRPr lang="hu-HU"/>
        </a:p>
      </dgm:t>
    </dgm:pt>
    <dgm:pt modelId="{FC4DB69F-ADDF-459B-B193-464EA2FCB36D}">
      <dgm:prSet/>
      <dgm:spPr>
        <a:ln>
          <a:noFill/>
        </a:ln>
      </dgm:spPr>
      <dgm:t>
        <a:bodyPr/>
        <a:lstStyle/>
        <a:p>
          <a:r>
            <a:rPr lang="hu-HU" dirty="0"/>
            <a:t>6,7</a:t>
          </a:r>
        </a:p>
      </dgm:t>
    </dgm:pt>
    <dgm:pt modelId="{5F781C48-11FB-47E8-913D-79E4F3FD77AB}" type="parTrans" cxnId="{990D16DB-B345-4FAC-B456-B43012877759}">
      <dgm:prSet/>
      <dgm:spPr/>
      <dgm:t>
        <a:bodyPr/>
        <a:lstStyle/>
        <a:p>
          <a:r>
            <a:rPr lang="hu-HU" dirty="0"/>
            <a:t>Nem kedvező jelentés:</a:t>
          </a:r>
        </a:p>
        <a:p>
          <a:r>
            <a:rPr lang="hu-HU" dirty="0"/>
            <a:t>0,2</a:t>
          </a:r>
        </a:p>
      </dgm:t>
    </dgm:pt>
    <dgm:pt modelId="{155E7158-8DFD-4D5C-984A-693055AC7718}" type="sibTrans" cxnId="{990D16DB-B345-4FAC-B456-B43012877759}">
      <dgm:prSet/>
      <dgm:spPr/>
      <dgm:t>
        <a:bodyPr/>
        <a:lstStyle/>
        <a:p>
          <a:endParaRPr lang="hu-HU"/>
        </a:p>
      </dgm:t>
    </dgm:pt>
    <dgm:pt modelId="{836C83C4-4B90-4E17-9D71-E8AB7D82984C}">
      <dgm:prSet/>
      <dgm:spPr/>
      <dgm:t>
        <a:bodyPr/>
        <a:lstStyle/>
        <a:p>
          <a:r>
            <a:rPr lang="hu-HU" dirty="0"/>
            <a:t>7,2</a:t>
          </a:r>
        </a:p>
      </dgm:t>
    </dgm:pt>
    <dgm:pt modelId="{062C1CBD-7A41-46E4-A332-495ECD98EB75}" type="parTrans" cxnId="{8C7AD838-5E79-4420-948E-50D30AE7CC58}">
      <dgm:prSet custT="1"/>
      <dgm:spPr/>
      <dgm:t>
        <a:bodyPr/>
        <a:lstStyle/>
        <a:p>
          <a:r>
            <a:rPr lang="hu-HU" sz="900" dirty="0"/>
            <a:t>Veszünk részvényt</a:t>
          </a:r>
        </a:p>
      </dgm:t>
    </dgm:pt>
    <dgm:pt modelId="{CEA1B7AD-0899-4AC8-877A-D080835E4034}" type="sibTrans" cxnId="{8C7AD838-5E79-4420-948E-50D30AE7CC58}">
      <dgm:prSet/>
      <dgm:spPr/>
      <dgm:t>
        <a:bodyPr/>
        <a:lstStyle/>
        <a:p>
          <a:endParaRPr lang="hu-HU"/>
        </a:p>
      </dgm:t>
    </dgm:pt>
    <dgm:pt modelId="{013E6637-BDD9-4CDF-AC02-F6DBCD705616}">
      <dgm:prSet/>
      <dgm:spPr>
        <a:ln>
          <a:noFill/>
        </a:ln>
      </dgm:spPr>
      <dgm:t>
        <a:bodyPr/>
        <a:lstStyle/>
        <a:p>
          <a:r>
            <a:rPr lang="hu-HU" dirty="0"/>
            <a:t>9,7</a:t>
          </a:r>
        </a:p>
      </dgm:t>
    </dgm:pt>
    <dgm:pt modelId="{38EEF4D9-0C4B-4197-95F3-6F2398768360}" type="parTrans" cxnId="{24325634-54F8-4A60-A7AC-E1B8E621797A}">
      <dgm:prSet custT="1"/>
      <dgm:spPr>
        <a:ln>
          <a:solidFill>
            <a:srgbClr val="FF0000"/>
          </a:solidFill>
        </a:ln>
      </dgm:spPr>
      <dgm:t>
        <a:bodyPr/>
        <a:lstStyle/>
        <a:p>
          <a:r>
            <a:rPr lang="hu-HU" sz="900" dirty="0"/>
            <a:t>Nem veszünk részvényt</a:t>
          </a:r>
        </a:p>
      </dgm:t>
    </dgm:pt>
    <dgm:pt modelId="{BC4350BB-CD52-439F-B5C9-DDF03A4CF7F2}" type="sibTrans" cxnId="{24325634-54F8-4A60-A7AC-E1B8E621797A}">
      <dgm:prSet/>
      <dgm:spPr/>
      <dgm:t>
        <a:bodyPr/>
        <a:lstStyle/>
        <a:p>
          <a:endParaRPr lang="hu-HU"/>
        </a:p>
      </dgm:t>
    </dgm:pt>
    <dgm:pt modelId="{2A5424B3-411F-4847-A76E-D51B45CFE536}">
      <dgm:prSet/>
      <dgm:spPr>
        <a:ln>
          <a:noFill/>
        </a:ln>
      </dgm:spPr>
      <dgm:t>
        <a:bodyPr/>
        <a:lstStyle/>
        <a:p>
          <a:r>
            <a:rPr lang="hu-HU" dirty="0"/>
            <a:t>11,7</a:t>
          </a:r>
        </a:p>
      </dgm:t>
    </dgm:pt>
    <dgm:pt modelId="{E6A15A4F-6B1E-4EAD-9A29-1DB7BA05B4A1}" type="parTrans" cxnId="{243A25CF-775E-4874-9774-DEEC2FB468FC}">
      <dgm:prSet custT="1"/>
      <dgm:spPr/>
      <dgm:t>
        <a:bodyPr/>
        <a:lstStyle/>
        <a:p>
          <a:r>
            <a:rPr lang="hu-HU" sz="900" dirty="0"/>
            <a:t>Kedvező jelentés</a:t>
          </a:r>
        </a:p>
        <a:p>
          <a:r>
            <a:rPr lang="hu-HU" sz="900" dirty="0"/>
            <a:t>0,1</a:t>
          </a:r>
        </a:p>
      </dgm:t>
    </dgm:pt>
    <dgm:pt modelId="{BEE92AA8-6E90-4B82-B54F-03B93A5F109B}" type="sibTrans" cxnId="{243A25CF-775E-4874-9774-DEEC2FB468FC}">
      <dgm:prSet/>
      <dgm:spPr/>
      <dgm:t>
        <a:bodyPr/>
        <a:lstStyle/>
        <a:p>
          <a:endParaRPr lang="hu-HU"/>
        </a:p>
      </dgm:t>
    </dgm:pt>
    <dgm:pt modelId="{C04B0C71-989C-4C8C-A2FC-59A7E202A946}">
      <dgm:prSet/>
      <dgm:spPr>
        <a:ln>
          <a:noFill/>
        </a:ln>
      </dgm:spPr>
      <dgm:t>
        <a:bodyPr/>
        <a:lstStyle/>
        <a:p>
          <a:r>
            <a:rPr lang="hu-HU" dirty="0"/>
            <a:t>6,7</a:t>
          </a:r>
        </a:p>
      </dgm:t>
    </dgm:pt>
    <dgm:pt modelId="{1E0F23E1-DC1E-49F3-92A9-4EAA733D5585}" type="parTrans" cxnId="{2AFE5889-27B5-4304-B3D0-EDD75EAC1811}">
      <dgm:prSet custT="1"/>
      <dgm:spPr/>
      <dgm:t>
        <a:bodyPr/>
        <a:lstStyle/>
        <a:p>
          <a:r>
            <a:rPr lang="hu-HU" sz="900" dirty="0"/>
            <a:t>Nem kedvező jelentés:</a:t>
          </a:r>
        </a:p>
        <a:p>
          <a:r>
            <a:rPr lang="hu-HU" sz="900" dirty="0"/>
            <a:t>0,9</a:t>
          </a:r>
        </a:p>
      </dgm:t>
    </dgm:pt>
    <dgm:pt modelId="{7FDBE457-ACD6-406A-86BB-8E1D03B0E8FA}" type="sibTrans" cxnId="{2AFE5889-27B5-4304-B3D0-EDD75EAC1811}">
      <dgm:prSet/>
      <dgm:spPr/>
      <dgm:t>
        <a:bodyPr/>
        <a:lstStyle/>
        <a:p>
          <a:endParaRPr lang="hu-HU"/>
        </a:p>
      </dgm:t>
    </dgm:pt>
    <dgm:pt modelId="{E8878535-F459-4251-A47E-47931513A9A0}">
      <dgm:prSet/>
      <dgm:spPr>
        <a:ln>
          <a:noFill/>
        </a:ln>
      </dgm:spPr>
      <dgm:t>
        <a:bodyPr/>
        <a:lstStyle/>
        <a:p>
          <a:r>
            <a:rPr lang="hu-HU" dirty="0"/>
            <a:t>12</a:t>
          </a:r>
        </a:p>
      </dgm:t>
    </dgm:pt>
    <dgm:pt modelId="{6D1E0B25-7134-4082-8010-68CC7E31099F}" type="parTrans" cxnId="{15A2741C-BC95-48AE-9B94-43F665C2627B}">
      <dgm:prSet custT="1"/>
      <dgm:spPr/>
      <dgm:t>
        <a:bodyPr/>
        <a:lstStyle/>
        <a:p>
          <a:r>
            <a:rPr lang="hu-HU" sz="900" dirty="0"/>
            <a:t>Kedvező jelentés</a:t>
          </a:r>
        </a:p>
        <a:p>
          <a:r>
            <a:rPr lang="hu-HU" sz="900" dirty="0"/>
            <a:t>0,5</a:t>
          </a:r>
        </a:p>
      </dgm:t>
    </dgm:pt>
    <dgm:pt modelId="{6ECEC855-0293-4362-AFDD-5366230D0E61}" type="sibTrans" cxnId="{15A2741C-BC95-48AE-9B94-43F665C2627B}">
      <dgm:prSet/>
      <dgm:spPr/>
      <dgm:t>
        <a:bodyPr/>
        <a:lstStyle/>
        <a:p>
          <a:endParaRPr lang="hu-HU"/>
        </a:p>
      </dgm:t>
    </dgm:pt>
    <dgm:pt modelId="{A471070E-1C5D-4FDB-87CF-81B7AC32C2D3}">
      <dgm:prSet/>
      <dgm:spPr>
        <a:ln>
          <a:noFill/>
        </a:ln>
      </dgm:spPr>
      <dgm:t>
        <a:bodyPr/>
        <a:lstStyle/>
        <a:p>
          <a:r>
            <a:rPr lang="hu-HU" dirty="0"/>
            <a:t>7</a:t>
          </a:r>
        </a:p>
      </dgm:t>
    </dgm:pt>
    <dgm:pt modelId="{694570B7-49C6-487F-AB8E-2E610A753384}" type="parTrans" cxnId="{34A5954B-FCDE-4773-A9C3-984CD906D6AA}">
      <dgm:prSet custT="1"/>
      <dgm:spPr/>
      <dgm:t>
        <a:bodyPr/>
        <a:lstStyle/>
        <a:p>
          <a:r>
            <a:rPr lang="hu-HU" sz="900" dirty="0"/>
            <a:t>Nem kedvező jelentés</a:t>
          </a:r>
        </a:p>
        <a:p>
          <a:r>
            <a:rPr lang="hu-HU" sz="900" dirty="0"/>
            <a:t>0,5</a:t>
          </a:r>
        </a:p>
      </dgm:t>
    </dgm:pt>
    <dgm:pt modelId="{67A0E79E-828C-4C12-8FE4-110B76551472}" type="sibTrans" cxnId="{34A5954B-FCDE-4773-A9C3-984CD906D6AA}">
      <dgm:prSet/>
      <dgm:spPr/>
      <dgm:t>
        <a:bodyPr/>
        <a:lstStyle/>
        <a:p>
          <a:endParaRPr lang="hu-HU"/>
        </a:p>
      </dgm:t>
    </dgm:pt>
    <dgm:pt modelId="{6834BFEE-1596-46C5-A7EE-3BCAB091FFFD}" type="pres">
      <dgm:prSet presAssocID="{F4DF69DC-C8DD-4D3B-9087-C8ABD9467F3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1F8C919-1BFA-4EB1-B3E9-4B70C5E6C37B}" type="pres">
      <dgm:prSet presAssocID="{39521189-45C6-411A-9FBE-5A9424D36EFA}" presName="root1" presStyleCnt="0"/>
      <dgm:spPr/>
    </dgm:pt>
    <dgm:pt modelId="{5E8343B6-DAAD-4767-88C4-450B2E301FA2}" type="pres">
      <dgm:prSet presAssocID="{39521189-45C6-411A-9FBE-5A9424D36EFA}" presName="LevelOneTextNode" presStyleLbl="node0" presStyleIdx="0" presStyleCnt="1" custScaleX="17940" custScaleY="23951" custLinFactX="-13503" custLinFactNeighborX="-100000" custLinFactNeighborY="12439">
        <dgm:presLayoutVars>
          <dgm:chPref val="3"/>
        </dgm:presLayoutVars>
      </dgm:prSet>
      <dgm:spPr/>
    </dgm:pt>
    <dgm:pt modelId="{D3DFB691-C3E2-4303-BC87-C3786C3010DB}" type="pres">
      <dgm:prSet presAssocID="{39521189-45C6-411A-9FBE-5A9424D36EFA}" presName="level2hierChild" presStyleCnt="0"/>
      <dgm:spPr/>
    </dgm:pt>
    <dgm:pt modelId="{ED5A41BF-3082-4359-8305-05930FC17976}" type="pres">
      <dgm:prSet presAssocID="{A1DD27C5-6AE4-42E1-83B1-91A735BAA794}" presName="conn2-1" presStyleLbl="parChTrans1D2" presStyleIdx="0" presStyleCnt="2"/>
      <dgm:spPr/>
    </dgm:pt>
    <dgm:pt modelId="{B7C4541D-D845-4A5C-B735-003CA6851213}" type="pres">
      <dgm:prSet presAssocID="{A1DD27C5-6AE4-42E1-83B1-91A735BAA794}" presName="connTx" presStyleLbl="parChTrans1D2" presStyleIdx="0" presStyleCnt="2"/>
      <dgm:spPr/>
    </dgm:pt>
    <dgm:pt modelId="{EB56CD1E-4AB0-46A7-989E-B73E7E0912C3}" type="pres">
      <dgm:prSet presAssocID="{88E47DB6-268B-4D97-8E84-BD159E8B4430}" presName="root2" presStyleCnt="0"/>
      <dgm:spPr/>
    </dgm:pt>
    <dgm:pt modelId="{71275AE2-2547-4F22-95E7-EF530B821C93}" type="pres">
      <dgm:prSet presAssocID="{88E47DB6-268B-4D97-8E84-BD159E8B4430}" presName="LevelTwoTextNode" presStyleLbl="node2" presStyleIdx="0" presStyleCnt="2" custScaleX="17415" custScaleY="20684">
        <dgm:presLayoutVars>
          <dgm:chPref val="3"/>
        </dgm:presLayoutVars>
      </dgm:prSet>
      <dgm:spPr/>
    </dgm:pt>
    <dgm:pt modelId="{19F86C38-5BF4-4402-9BEF-520D038559DB}" type="pres">
      <dgm:prSet presAssocID="{88E47DB6-268B-4D97-8E84-BD159E8B4430}" presName="level3hierChild" presStyleCnt="0"/>
      <dgm:spPr/>
    </dgm:pt>
    <dgm:pt modelId="{B3D19FE1-B9DF-4B0E-B010-45E4AEA21EC0}" type="pres">
      <dgm:prSet presAssocID="{18115A73-A3F4-4698-8DC5-F6D2D8428A77}" presName="conn2-1" presStyleLbl="parChTrans1D3" presStyleIdx="0" presStyleCnt="4"/>
      <dgm:spPr/>
    </dgm:pt>
    <dgm:pt modelId="{FBABC17A-6B82-4DC4-BB76-4AB6379E0AD3}" type="pres">
      <dgm:prSet presAssocID="{18115A73-A3F4-4698-8DC5-F6D2D8428A77}" presName="connTx" presStyleLbl="parChTrans1D3" presStyleIdx="0" presStyleCnt="4"/>
      <dgm:spPr/>
    </dgm:pt>
    <dgm:pt modelId="{77960BFC-D911-488E-88D0-E1D858CB12B9}" type="pres">
      <dgm:prSet presAssocID="{B7C5237F-0E4A-419B-A1CE-B6F4DF9E1017}" presName="root2" presStyleCnt="0"/>
      <dgm:spPr/>
    </dgm:pt>
    <dgm:pt modelId="{EEB3AF90-6A40-4B1B-99B5-33AF5652D224}" type="pres">
      <dgm:prSet presAssocID="{B7C5237F-0E4A-419B-A1CE-B6F4DF9E1017}" presName="LevelTwoTextNode" presStyleLbl="node3" presStyleIdx="0" presStyleCnt="4" custScaleX="16322" custScaleY="27270" custLinFactNeighborX="38105" custLinFactNeighborY="-28788">
        <dgm:presLayoutVars>
          <dgm:chPref val="3"/>
        </dgm:presLayoutVars>
      </dgm:prSet>
      <dgm:spPr>
        <a:prstGeom prst="ellipse">
          <a:avLst/>
        </a:prstGeom>
      </dgm:spPr>
    </dgm:pt>
    <dgm:pt modelId="{3275B728-2C28-44DE-93C1-808882F55CA3}" type="pres">
      <dgm:prSet presAssocID="{B7C5237F-0E4A-419B-A1CE-B6F4DF9E1017}" presName="level3hierChild" presStyleCnt="0"/>
      <dgm:spPr/>
    </dgm:pt>
    <dgm:pt modelId="{7F9AA988-D835-4126-82D5-0EC14B7F169E}" type="pres">
      <dgm:prSet presAssocID="{6D1E0B25-7134-4082-8010-68CC7E31099F}" presName="conn2-1" presStyleLbl="parChTrans1D4" presStyleIdx="0" presStyleCnt="10"/>
      <dgm:spPr/>
    </dgm:pt>
    <dgm:pt modelId="{F16DBCAC-9E59-4910-9106-11E4B6D54F4B}" type="pres">
      <dgm:prSet presAssocID="{6D1E0B25-7134-4082-8010-68CC7E31099F}" presName="connTx" presStyleLbl="parChTrans1D4" presStyleIdx="0" presStyleCnt="10"/>
      <dgm:spPr/>
    </dgm:pt>
    <dgm:pt modelId="{DA55B36E-82B1-42E0-8F97-831CBA473B2A}" type="pres">
      <dgm:prSet presAssocID="{E8878535-F459-4251-A47E-47931513A9A0}" presName="root2" presStyleCnt="0"/>
      <dgm:spPr/>
    </dgm:pt>
    <dgm:pt modelId="{31888A12-3677-4ABC-BF85-D5D277E81A35}" type="pres">
      <dgm:prSet presAssocID="{E8878535-F459-4251-A47E-47931513A9A0}" presName="LevelTwoTextNode" presStyleLbl="node4" presStyleIdx="0" presStyleCnt="10" custScaleX="10956" custScaleY="18909" custLinFactNeighborX="93130" custLinFactNeighborY="-39611">
        <dgm:presLayoutVars>
          <dgm:chPref val="3"/>
        </dgm:presLayoutVars>
      </dgm:prSet>
      <dgm:spPr/>
    </dgm:pt>
    <dgm:pt modelId="{ECA7340B-A244-41C3-BFCC-0CC3B6115FDC}" type="pres">
      <dgm:prSet presAssocID="{E8878535-F459-4251-A47E-47931513A9A0}" presName="level3hierChild" presStyleCnt="0"/>
      <dgm:spPr/>
    </dgm:pt>
    <dgm:pt modelId="{E6B535CB-C320-4532-BE57-93720FF7BE5F}" type="pres">
      <dgm:prSet presAssocID="{694570B7-49C6-487F-AB8E-2E610A753384}" presName="conn2-1" presStyleLbl="parChTrans1D4" presStyleIdx="1" presStyleCnt="10"/>
      <dgm:spPr/>
    </dgm:pt>
    <dgm:pt modelId="{ADF7894E-6B56-4C1C-908E-9C1566140367}" type="pres">
      <dgm:prSet presAssocID="{694570B7-49C6-487F-AB8E-2E610A753384}" presName="connTx" presStyleLbl="parChTrans1D4" presStyleIdx="1" presStyleCnt="10"/>
      <dgm:spPr/>
    </dgm:pt>
    <dgm:pt modelId="{F74B3F8D-CA16-4394-816F-5A6C3F945E6B}" type="pres">
      <dgm:prSet presAssocID="{A471070E-1C5D-4FDB-87CF-81B7AC32C2D3}" presName="root2" presStyleCnt="0"/>
      <dgm:spPr/>
    </dgm:pt>
    <dgm:pt modelId="{71A10392-B68F-4659-9658-7E3619A9F1FA}" type="pres">
      <dgm:prSet presAssocID="{A471070E-1C5D-4FDB-87CF-81B7AC32C2D3}" presName="LevelTwoTextNode" presStyleLbl="node4" presStyleIdx="1" presStyleCnt="10" custScaleX="8074" custScaleY="18308" custLinFactNeighborX="76334" custLinFactNeighborY="-15298">
        <dgm:presLayoutVars>
          <dgm:chPref val="3"/>
        </dgm:presLayoutVars>
      </dgm:prSet>
      <dgm:spPr/>
    </dgm:pt>
    <dgm:pt modelId="{E2D189AA-B556-4D9B-BF61-83216FD9A42E}" type="pres">
      <dgm:prSet presAssocID="{A471070E-1C5D-4FDB-87CF-81B7AC32C2D3}" presName="level3hierChild" presStyleCnt="0"/>
      <dgm:spPr/>
    </dgm:pt>
    <dgm:pt modelId="{627C7F32-5A9E-4DA2-A5FA-1CCE0FD16E34}" type="pres">
      <dgm:prSet presAssocID="{386BF5D4-0F25-41D6-8606-134C8FF4E7CF}" presName="conn2-1" presStyleLbl="parChTrans1D3" presStyleIdx="1" presStyleCnt="4"/>
      <dgm:spPr/>
    </dgm:pt>
    <dgm:pt modelId="{397B054D-05A8-4064-B361-EA056674B9BE}" type="pres">
      <dgm:prSet presAssocID="{386BF5D4-0F25-41D6-8606-134C8FF4E7CF}" presName="connTx" presStyleLbl="parChTrans1D3" presStyleIdx="1" presStyleCnt="4"/>
      <dgm:spPr/>
    </dgm:pt>
    <dgm:pt modelId="{90DEB2E6-79DF-4BD3-A3CE-CCC70554FBF5}" type="pres">
      <dgm:prSet presAssocID="{3BA9BD53-FDBA-4C09-BB0D-171A52697904}" presName="root2" presStyleCnt="0"/>
      <dgm:spPr/>
    </dgm:pt>
    <dgm:pt modelId="{207722AD-F4D8-44A0-964C-BF99C113701B}" type="pres">
      <dgm:prSet presAssocID="{3BA9BD53-FDBA-4C09-BB0D-171A52697904}" presName="LevelTwoTextNode" presStyleLbl="node3" presStyleIdx="1" presStyleCnt="4" custScaleX="9424" custScaleY="15079" custLinFactNeighborX="24114" custLinFactNeighborY="-3970">
        <dgm:presLayoutVars>
          <dgm:chPref val="3"/>
        </dgm:presLayoutVars>
      </dgm:prSet>
      <dgm:spPr/>
    </dgm:pt>
    <dgm:pt modelId="{0CBDCD6D-7632-4A40-BF42-266A99B6A486}" type="pres">
      <dgm:prSet presAssocID="{3BA9BD53-FDBA-4C09-BB0D-171A52697904}" presName="level3hierChild" presStyleCnt="0"/>
      <dgm:spPr/>
    </dgm:pt>
    <dgm:pt modelId="{7C2EC238-C24A-44F4-B43E-966654F982F8}" type="pres">
      <dgm:prSet presAssocID="{26D8A103-448E-4C7D-9FFE-7D5724E9B57B}" presName="conn2-1" presStyleLbl="parChTrans1D2" presStyleIdx="1" presStyleCnt="2"/>
      <dgm:spPr/>
    </dgm:pt>
    <dgm:pt modelId="{B5C2B030-00B2-4988-A4BB-BD4398392151}" type="pres">
      <dgm:prSet presAssocID="{26D8A103-448E-4C7D-9FFE-7D5724E9B57B}" presName="connTx" presStyleLbl="parChTrans1D2" presStyleIdx="1" presStyleCnt="2"/>
      <dgm:spPr/>
    </dgm:pt>
    <dgm:pt modelId="{2E3A500B-EB86-4B26-A648-46D09803944D}" type="pres">
      <dgm:prSet presAssocID="{8D856E4E-3047-4A1F-9942-9EF8318434A6}" presName="root2" presStyleCnt="0"/>
      <dgm:spPr/>
    </dgm:pt>
    <dgm:pt modelId="{159EACE8-2638-404D-A574-25571FCB0404}" type="pres">
      <dgm:prSet presAssocID="{8D856E4E-3047-4A1F-9942-9EF8318434A6}" presName="LevelTwoTextNode" presStyleLbl="node2" presStyleIdx="1" presStyleCnt="2" custScaleX="21100" custScaleY="24438">
        <dgm:presLayoutVars>
          <dgm:chPref val="3"/>
        </dgm:presLayoutVars>
      </dgm:prSet>
      <dgm:spPr>
        <a:prstGeom prst="ellipse">
          <a:avLst/>
        </a:prstGeom>
      </dgm:spPr>
    </dgm:pt>
    <dgm:pt modelId="{89EB99DB-918B-46E9-8D1F-258B5CAD4F93}" type="pres">
      <dgm:prSet presAssocID="{8D856E4E-3047-4A1F-9942-9EF8318434A6}" presName="level3hierChild" presStyleCnt="0"/>
      <dgm:spPr/>
    </dgm:pt>
    <dgm:pt modelId="{2E2CFF31-D76C-46EA-8DC2-7D3CD353BE2E}" type="pres">
      <dgm:prSet presAssocID="{58708F2F-1B9F-4939-8183-BE0201D92CA7}" presName="conn2-1" presStyleLbl="parChTrans1D3" presStyleIdx="2" presStyleCnt="4"/>
      <dgm:spPr/>
    </dgm:pt>
    <dgm:pt modelId="{25D15954-8B90-4143-8BF8-CBA9B728CB90}" type="pres">
      <dgm:prSet presAssocID="{58708F2F-1B9F-4939-8183-BE0201D92CA7}" presName="connTx" presStyleLbl="parChTrans1D3" presStyleIdx="2" presStyleCnt="4"/>
      <dgm:spPr/>
    </dgm:pt>
    <dgm:pt modelId="{AE195C2B-855E-4AB4-8A56-A64D48A9BF90}" type="pres">
      <dgm:prSet presAssocID="{735B3B8D-796F-4A1B-B579-1CD5886BB087}" presName="root2" presStyleCnt="0"/>
      <dgm:spPr/>
    </dgm:pt>
    <dgm:pt modelId="{88F77EDB-5609-46AA-AA54-C79549D45087}" type="pres">
      <dgm:prSet presAssocID="{735B3B8D-796F-4A1B-B579-1CD5886BB087}" presName="LevelTwoTextNode" presStyleLbl="node3" presStyleIdx="2" presStyleCnt="4" custScaleX="13946" custScaleY="21619">
        <dgm:presLayoutVars>
          <dgm:chPref val="3"/>
        </dgm:presLayoutVars>
      </dgm:prSet>
      <dgm:spPr/>
    </dgm:pt>
    <dgm:pt modelId="{0F11DB85-2F81-4A59-A9C8-EC02A2CA8834}" type="pres">
      <dgm:prSet presAssocID="{735B3B8D-796F-4A1B-B579-1CD5886BB087}" presName="level3hierChild" presStyleCnt="0"/>
      <dgm:spPr/>
    </dgm:pt>
    <dgm:pt modelId="{753796D0-55ED-49B6-9B7A-A8EDC14A1F80}" type="pres">
      <dgm:prSet presAssocID="{FEF68D7D-ED9E-4702-8628-8FDA4C4485B9}" presName="conn2-1" presStyleLbl="parChTrans1D4" presStyleIdx="2" presStyleCnt="10"/>
      <dgm:spPr/>
    </dgm:pt>
    <dgm:pt modelId="{53A27339-7101-4C40-9EBA-8463E4546C34}" type="pres">
      <dgm:prSet presAssocID="{FEF68D7D-ED9E-4702-8628-8FDA4C4485B9}" presName="connTx" presStyleLbl="parChTrans1D4" presStyleIdx="2" presStyleCnt="10"/>
      <dgm:spPr/>
    </dgm:pt>
    <dgm:pt modelId="{CE033082-535A-497F-820A-B139A545CFE6}" type="pres">
      <dgm:prSet presAssocID="{BEA2C87F-A960-4F1E-ABE0-A55E3BC4D661}" presName="root2" presStyleCnt="0"/>
      <dgm:spPr/>
    </dgm:pt>
    <dgm:pt modelId="{B1ECB82F-9A56-41A2-BA77-6E333900B968}" type="pres">
      <dgm:prSet presAssocID="{BEA2C87F-A960-4F1E-ABE0-A55E3BC4D661}" presName="LevelTwoTextNode" presStyleLbl="node4" presStyleIdx="2" presStyleCnt="10" custScaleX="21248" custScaleY="27219" custLinFactNeighborX="3723" custLinFactNeighborY="-17701">
        <dgm:presLayoutVars>
          <dgm:chPref val="3"/>
        </dgm:presLayoutVars>
      </dgm:prSet>
      <dgm:spPr>
        <a:prstGeom prst="ellipse">
          <a:avLst/>
        </a:prstGeom>
      </dgm:spPr>
    </dgm:pt>
    <dgm:pt modelId="{04A9A04F-ADB3-45BB-B570-DBD4D9306224}" type="pres">
      <dgm:prSet presAssocID="{BEA2C87F-A960-4F1E-ABE0-A55E3BC4D661}" presName="level3hierChild" presStyleCnt="0"/>
      <dgm:spPr/>
    </dgm:pt>
    <dgm:pt modelId="{71A5BE40-1038-4BA9-9EE1-35921DE43F18}" type="pres">
      <dgm:prSet presAssocID="{6602D3FE-75FA-4894-9BC6-2C094A4A58E0}" presName="conn2-1" presStyleLbl="parChTrans1D4" presStyleIdx="3" presStyleCnt="10"/>
      <dgm:spPr/>
    </dgm:pt>
    <dgm:pt modelId="{20265705-7BE9-48E9-A60A-9698E7198877}" type="pres">
      <dgm:prSet presAssocID="{6602D3FE-75FA-4894-9BC6-2C094A4A58E0}" presName="connTx" presStyleLbl="parChTrans1D4" presStyleIdx="3" presStyleCnt="10"/>
      <dgm:spPr/>
    </dgm:pt>
    <dgm:pt modelId="{28193637-795C-458D-9009-CB4EBE93B0EB}" type="pres">
      <dgm:prSet presAssocID="{8AA77160-67CF-4CEE-A6D6-4BF28EF90FB6}" presName="root2" presStyleCnt="0"/>
      <dgm:spPr/>
    </dgm:pt>
    <dgm:pt modelId="{54C42BA8-957D-42DC-A074-22C5C1724539}" type="pres">
      <dgm:prSet presAssocID="{8AA77160-67CF-4CEE-A6D6-4BF28EF90FB6}" presName="LevelTwoTextNode" presStyleLbl="node4" presStyleIdx="3" presStyleCnt="10" custScaleX="14067" custScaleY="13391" custLinFactNeighborX="13334" custLinFactNeighborY="-30852">
        <dgm:presLayoutVars>
          <dgm:chPref val="3"/>
        </dgm:presLayoutVars>
      </dgm:prSet>
      <dgm:spPr/>
    </dgm:pt>
    <dgm:pt modelId="{09455ABC-7BBD-4922-A346-07804719C0B5}" type="pres">
      <dgm:prSet presAssocID="{8AA77160-67CF-4CEE-A6D6-4BF28EF90FB6}" presName="level3hierChild" presStyleCnt="0"/>
      <dgm:spPr/>
    </dgm:pt>
    <dgm:pt modelId="{CB55A1BA-B354-4B0F-AA26-5D0F9D8A3322}" type="pres">
      <dgm:prSet presAssocID="{5F781C48-11FB-47E8-913D-79E4F3FD77AB}" presName="conn2-1" presStyleLbl="parChTrans1D4" presStyleIdx="4" presStyleCnt="10"/>
      <dgm:spPr/>
    </dgm:pt>
    <dgm:pt modelId="{80B7BD70-547C-4DAB-84A6-4FDDE78554FE}" type="pres">
      <dgm:prSet presAssocID="{5F781C48-11FB-47E8-913D-79E4F3FD77AB}" presName="connTx" presStyleLbl="parChTrans1D4" presStyleIdx="4" presStyleCnt="10"/>
      <dgm:spPr/>
    </dgm:pt>
    <dgm:pt modelId="{4174410C-376B-4F3B-970B-C956A718181E}" type="pres">
      <dgm:prSet presAssocID="{FC4DB69F-ADDF-459B-B193-464EA2FCB36D}" presName="root2" presStyleCnt="0"/>
      <dgm:spPr/>
    </dgm:pt>
    <dgm:pt modelId="{1525B78C-8AA0-4C0B-82A4-699FA7AE1174}" type="pres">
      <dgm:prSet presAssocID="{FC4DB69F-ADDF-459B-B193-464EA2FCB36D}" presName="LevelTwoTextNode" presStyleLbl="node4" presStyleIdx="4" presStyleCnt="10" custScaleX="8823" custScaleY="15290" custLinFactNeighborX="14227" custLinFactNeighborY="6293">
        <dgm:presLayoutVars>
          <dgm:chPref val="3"/>
        </dgm:presLayoutVars>
      </dgm:prSet>
      <dgm:spPr/>
    </dgm:pt>
    <dgm:pt modelId="{E57E97FD-C54D-4652-9119-684C74E69644}" type="pres">
      <dgm:prSet presAssocID="{FC4DB69F-ADDF-459B-B193-464EA2FCB36D}" presName="level3hierChild" presStyleCnt="0"/>
      <dgm:spPr/>
    </dgm:pt>
    <dgm:pt modelId="{EC7A7333-ECCA-4CF0-AEDB-28316A509947}" type="pres">
      <dgm:prSet presAssocID="{2B2D094D-3950-4042-968B-76FD46F20D33}" presName="conn2-1" presStyleLbl="parChTrans1D4" presStyleIdx="5" presStyleCnt="10"/>
      <dgm:spPr/>
    </dgm:pt>
    <dgm:pt modelId="{98D880C3-B373-401A-8ADB-3C2FA1AC9541}" type="pres">
      <dgm:prSet presAssocID="{2B2D094D-3950-4042-968B-76FD46F20D33}" presName="connTx" presStyleLbl="parChTrans1D4" presStyleIdx="5" presStyleCnt="10"/>
      <dgm:spPr/>
    </dgm:pt>
    <dgm:pt modelId="{8CBCE124-7217-422F-971C-641D77734D8E}" type="pres">
      <dgm:prSet presAssocID="{405CD262-690E-494C-BFCA-2AAD3704A976}" presName="root2" presStyleCnt="0"/>
      <dgm:spPr/>
    </dgm:pt>
    <dgm:pt modelId="{8E012EA0-38DF-4938-B971-BBFA511AC1F4}" type="pres">
      <dgm:prSet presAssocID="{405CD262-690E-494C-BFCA-2AAD3704A976}" presName="LevelTwoTextNode" presStyleLbl="node4" presStyleIdx="5" presStyleCnt="10" custScaleX="16469" custScaleY="15672" custLinFactNeighborX="32976" custLinFactNeighborY="8993">
        <dgm:presLayoutVars>
          <dgm:chPref val="3"/>
        </dgm:presLayoutVars>
      </dgm:prSet>
      <dgm:spPr/>
    </dgm:pt>
    <dgm:pt modelId="{FC9A6E55-E28D-4610-8F5E-91856A529B5A}" type="pres">
      <dgm:prSet presAssocID="{405CD262-690E-494C-BFCA-2AAD3704A976}" presName="level3hierChild" presStyleCnt="0"/>
      <dgm:spPr/>
    </dgm:pt>
    <dgm:pt modelId="{99561C39-FCB7-4283-98D9-1508D5F176E4}" type="pres">
      <dgm:prSet presAssocID="{EE1B56CB-DD4A-4A86-B1D6-326D6018803A}" presName="conn2-1" presStyleLbl="parChTrans1D3" presStyleIdx="3" presStyleCnt="4"/>
      <dgm:spPr/>
    </dgm:pt>
    <dgm:pt modelId="{24053346-FE13-44BD-89D9-C96DE6A05959}" type="pres">
      <dgm:prSet presAssocID="{EE1B56CB-DD4A-4A86-B1D6-326D6018803A}" presName="connTx" presStyleLbl="parChTrans1D3" presStyleIdx="3" presStyleCnt="4"/>
      <dgm:spPr/>
    </dgm:pt>
    <dgm:pt modelId="{24587377-4C7D-4A48-A7A9-8CB0A4FBEA1F}" type="pres">
      <dgm:prSet presAssocID="{51918C8A-8589-4BA1-B04D-BB833CC01993}" presName="root2" presStyleCnt="0"/>
      <dgm:spPr/>
    </dgm:pt>
    <dgm:pt modelId="{51E0D09B-E33F-4C86-BC77-F8132E8F0FF3}" type="pres">
      <dgm:prSet presAssocID="{51918C8A-8589-4BA1-B04D-BB833CC01993}" presName="LevelTwoTextNode" presStyleLbl="node3" presStyleIdx="3" presStyleCnt="4" custScaleX="20199" custScaleY="25474">
        <dgm:presLayoutVars>
          <dgm:chPref val="3"/>
        </dgm:presLayoutVars>
      </dgm:prSet>
      <dgm:spPr/>
    </dgm:pt>
    <dgm:pt modelId="{62926F6C-0664-4CC7-A817-90F2A0A7D992}" type="pres">
      <dgm:prSet presAssocID="{51918C8A-8589-4BA1-B04D-BB833CC01993}" presName="level3hierChild" presStyleCnt="0"/>
      <dgm:spPr/>
    </dgm:pt>
    <dgm:pt modelId="{EEF6ED74-871D-43E3-A33A-9EA85FB7B2B2}" type="pres">
      <dgm:prSet presAssocID="{062C1CBD-7A41-46E4-A332-495ECD98EB75}" presName="conn2-1" presStyleLbl="parChTrans1D4" presStyleIdx="6" presStyleCnt="10"/>
      <dgm:spPr/>
    </dgm:pt>
    <dgm:pt modelId="{B485520C-AACD-40DF-82DA-6C4AD9FBC8EE}" type="pres">
      <dgm:prSet presAssocID="{062C1CBD-7A41-46E4-A332-495ECD98EB75}" presName="connTx" presStyleLbl="parChTrans1D4" presStyleIdx="6" presStyleCnt="10"/>
      <dgm:spPr/>
    </dgm:pt>
    <dgm:pt modelId="{A8DED52C-E3AA-4E08-819F-122F0B675E2D}" type="pres">
      <dgm:prSet presAssocID="{836C83C4-4B90-4E17-9D71-E8AB7D82984C}" presName="root2" presStyleCnt="0"/>
      <dgm:spPr/>
    </dgm:pt>
    <dgm:pt modelId="{553938C4-AA00-40ED-99AA-53332F4DB53D}" type="pres">
      <dgm:prSet presAssocID="{836C83C4-4B90-4E17-9D71-E8AB7D82984C}" presName="LevelTwoTextNode" presStyleLbl="node4" presStyleIdx="6" presStyleCnt="10" custScaleX="24340" custScaleY="25667" custLinFactNeighborX="-6744" custLinFactNeighborY="-1499">
        <dgm:presLayoutVars>
          <dgm:chPref val="3"/>
        </dgm:presLayoutVars>
      </dgm:prSet>
      <dgm:spPr>
        <a:prstGeom prst="ellipse">
          <a:avLst/>
        </a:prstGeom>
      </dgm:spPr>
    </dgm:pt>
    <dgm:pt modelId="{F8C665F6-03F2-40F8-8710-3A7DD58A1A63}" type="pres">
      <dgm:prSet presAssocID="{836C83C4-4B90-4E17-9D71-E8AB7D82984C}" presName="level3hierChild" presStyleCnt="0"/>
      <dgm:spPr/>
    </dgm:pt>
    <dgm:pt modelId="{3C9D37B8-8E20-402A-B645-FB237270F5A1}" type="pres">
      <dgm:prSet presAssocID="{E6A15A4F-6B1E-4EAD-9A29-1DB7BA05B4A1}" presName="conn2-1" presStyleLbl="parChTrans1D4" presStyleIdx="7" presStyleCnt="10"/>
      <dgm:spPr/>
    </dgm:pt>
    <dgm:pt modelId="{98BA3F82-2047-4712-AF43-26DDF9FB5443}" type="pres">
      <dgm:prSet presAssocID="{E6A15A4F-6B1E-4EAD-9A29-1DB7BA05B4A1}" presName="connTx" presStyleLbl="parChTrans1D4" presStyleIdx="7" presStyleCnt="10"/>
      <dgm:spPr/>
    </dgm:pt>
    <dgm:pt modelId="{B197BABF-A585-4416-9385-7144A83D4463}" type="pres">
      <dgm:prSet presAssocID="{2A5424B3-411F-4847-A76E-D51B45CFE536}" presName="root2" presStyleCnt="0"/>
      <dgm:spPr/>
    </dgm:pt>
    <dgm:pt modelId="{4967DBDC-338E-4867-8F63-0F9EC9A62322}" type="pres">
      <dgm:prSet presAssocID="{2A5424B3-411F-4847-A76E-D51B45CFE536}" presName="LevelTwoTextNode" presStyleLbl="node4" presStyleIdx="7" presStyleCnt="10" custScaleX="12717" custScaleY="22921" custLinFactNeighborX="460" custLinFactNeighborY="-18097">
        <dgm:presLayoutVars>
          <dgm:chPref val="3"/>
        </dgm:presLayoutVars>
      </dgm:prSet>
      <dgm:spPr/>
    </dgm:pt>
    <dgm:pt modelId="{95717A1C-C0F4-480E-8CDD-BAC32B6EC222}" type="pres">
      <dgm:prSet presAssocID="{2A5424B3-411F-4847-A76E-D51B45CFE536}" presName="level3hierChild" presStyleCnt="0"/>
      <dgm:spPr/>
    </dgm:pt>
    <dgm:pt modelId="{537E7ECD-918B-41DB-B1D8-22883D357EFE}" type="pres">
      <dgm:prSet presAssocID="{1E0F23E1-DC1E-49F3-92A9-4EAA733D5585}" presName="conn2-1" presStyleLbl="parChTrans1D4" presStyleIdx="8" presStyleCnt="10"/>
      <dgm:spPr/>
    </dgm:pt>
    <dgm:pt modelId="{321C5A47-F344-4F28-B14D-39EDC3234A0C}" type="pres">
      <dgm:prSet presAssocID="{1E0F23E1-DC1E-49F3-92A9-4EAA733D5585}" presName="connTx" presStyleLbl="parChTrans1D4" presStyleIdx="8" presStyleCnt="10"/>
      <dgm:spPr/>
    </dgm:pt>
    <dgm:pt modelId="{759899C3-9A8B-47F5-8CDC-4242167D0C32}" type="pres">
      <dgm:prSet presAssocID="{C04B0C71-989C-4C8C-A2FC-59A7E202A946}" presName="root2" presStyleCnt="0"/>
      <dgm:spPr/>
    </dgm:pt>
    <dgm:pt modelId="{0C68DAB9-81E9-4AC3-9E62-A05B801413D4}" type="pres">
      <dgm:prSet presAssocID="{C04B0C71-989C-4C8C-A2FC-59A7E202A946}" presName="LevelTwoTextNode" presStyleLbl="node4" presStyleIdx="8" presStyleCnt="10" custScaleX="13558" custScaleY="14751" custLinFactNeighborX="-3069" custLinFactNeighborY="36821">
        <dgm:presLayoutVars>
          <dgm:chPref val="3"/>
        </dgm:presLayoutVars>
      </dgm:prSet>
      <dgm:spPr/>
    </dgm:pt>
    <dgm:pt modelId="{3802EB06-27B7-4214-AD34-FE5F5BC6CABD}" type="pres">
      <dgm:prSet presAssocID="{C04B0C71-989C-4C8C-A2FC-59A7E202A946}" presName="level3hierChild" presStyleCnt="0"/>
      <dgm:spPr/>
    </dgm:pt>
    <dgm:pt modelId="{1F1E0553-851A-4CD6-BA70-B1352314F826}" type="pres">
      <dgm:prSet presAssocID="{38EEF4D9-0C4B-4197-95F3-6F2398768360}" presName="conn2-1" presStyleLbl="parChTrans1D4" presStyleIdx="9" presStyleCnt="10"/>
      <dgm:spPr/>
    </dgm:pt>
    <dgm:pt modelId="{27D61F34-BA19-445A-8B6C-122DE9B24A82}" type="pres">
      <dgm:prSet presAssocID="{38EEF4D9-0C4B-4197-95F3-6F2398768360}" presName="connTx" presStyleLbl="parChTrans1D4" presStyleIdx="9" presStyleCnt="10"/>
      <dgm:spPr/>
    </dgm:pt>
    <dgm:pt modelId="{7390752E-58E7-4CC4-BB8A-8D16AC79D348}" type="pres">
      <dgm:prSet presAssocID="{013E6637-BDD9-4CDF-AC02-F6DBCD705616}" presName="root2" presStyleCnt="0"/>
      <dgm:spPr/>
    </dgm:pt>
    <dgm:pt modelId="{84AAA5F9-EBBF-4B03-911B-C71165AB0C13}" type="pres">
      <dgm:prSet presAssocID="{013E6637-BDD9-4CDF-AC02-F6DBCD705616}" presName="LevelTwoTextNode" presStyleLbl="node4" presStyleIdx="9" presStyleCnt="10" custScaleX="8093" custScaleY="18260" custLinFactNeighborX="16843" custLinFactNeighborY="32282">
        <dgm:presLayoutVars>
          <dgm:chPref val="3"/>
        </dgm:presLayoutVars>
      </dgm:prSet>
      <dgm:spPr/>
    </dgm:pt>
    <dgm:pt modelId="{39E13B07-7B14-4041-9D58-23FC77C1A15B}" type="pres">
      <dgm:prSet presAssocID="{013E6637-BDD9-4CDF-AC02-F6DBCD705616}" presName="level3hierChild" presStyleCnt="0"/>
      <dgm:spPr/>
    </dgm:pt>
  </dgm:ptLst>
  <dgm:cxnLst>
    <dgm:cxn modelId="{65B3AB03-C6F9-4528-B397-DE2AFAAE0433}" type="presOf" srcId="{F4DF69DC-C8DD-4D3B-9087-C8ABD9467F3C}" destId="{6834BFEE-1596-46C5-A7EE-3BCAB091FFFD}" srcOrd="0" destOrd="0" presId="urn:microsoft.com/office/officeart/2005/8/layout/hierarchy2"/>
    <dgm:cxn modelId="{45C38405-64DE-4C80-BDEC-6ED8FA66478D}" srcId="{88E47DB6-268B-4D97-8E84-BD159E8B4430}" destId="{B7C5237F-0E4A-419B-A1CE-B6F4DF9E1017}" srcOrd="0" destOrd="0" parTransId="{18115A73-A3F4-4698-8DC5-F6D2D8428A77}" sibTransId="{1751AA4D-F004-4219-BF0B-3F77E946EEE9}"/>
    <dgm:cxn modelId="{8C01FB08-DAB2-49A4-B19F-3D2E4079A96B}" type="presOf" srcId="{3BA9BD53-FDBA-4C09-BB0D-171A52697904}" destId="{207722AD-F4D8-44A0-964C-BF99C113701B}" srcOrd="0" destOrd="0" presId="urn:microsoft.com/office/officeart/2005/8/layout/hierarchy2"/>
    <dgm:cxn modelId="{2588BE12-6D34-401E-8AD3-5B8BEF25AD07}" type="presOf" srcId="{5F781C48-11FB-47E8-913D-79E4F3FD77AB}" destId="{80B7BD70-547C-4DAB-84A6-4FDDE78554FE}" srcOrd="1" destOrd="0" presId="urn:microsoft.com/office/officeart/2005/8/layout/hierarchy2"/>
    <dgm:cxn modelId="{D07D4014-879B-4834-9555-F6A99D472B92}" srcId="{39521189-45C6-411A-9FBE-5A9424D36EFA}" destId="{88E47DB6-268B-4D97-8E84-BD159E8B4430}" srcOrd="0" destOrd="0" parTransId="{A1DD27C5-6AE4-42E1-83B1-91A735BAA794}" sibTransId="{BC35FCC4-965F-4E17-946F-F34A3F2525C1}"/>
    <dgm:cxn modelId="{15A2741C-BC95-48AE-9B94-43F665C2627B}" srcId="{B7C5237F-0E4A-419B-A1CE-B6F4DF9E1017}" destId="{E8878535-F459-4251-A47E-47931513A9A0}" srcOrd="0" destOrd="0" parTransId="{6D1E0B25-7134-4082-8010-68CC7E31099F}" sibTransId="{6ECEC855-0293-4362-AFDD-5366230D0E61}"/>
    <dgm:cxn modelId="{F6A4A720-9897-4513-842F-41C6EA2AF4A0}" type="presOf" srcId="{8AA77160-67CF-4CEE-A6D6-4BF28EF90FB6}" destId="{54C42BA8-957D-42DC-A074-22C5C1724539}" srcOrd="0" destOrd="0" presId="urn:microsoft.com/office/officeart/2005/8/layout/hierarchy2"/>
    <dgm:cxn modelId="{FA258F22-76F6-4336-BEBB-08AEABB6BE0B}" type="presOf" srcId="{EE1B56CB-DD4A-4A86-B1D6-326D6018803A}" destId="{24053346-FE13-44BD-89D9-C96DE6A05959}" srcOrd="1" destOrd="0" presId="urn:microsoft.com/office/officeart/2005/8/layout/hierarchy2"/>
    <dgm:cxn modelId="{0E697825-BAA5-414F-AC4E-7730D9B2B4D8}" type="presOf" srcId="{2B2D094D-3950-4042-968B-76FD46F20D33}" destId="{EC7A7333-ECCA-4CF0-AEDB-28316A509947}" srcOrd="0" destOrd="0" presId="urn:microsoft.com/office/officeart/2005/8/layout/hierarchy2"/>
    <dgm:cxn modelId="{0CE9D727-7AD9-4073-A2B7-A91334EC5502}" type="presOf" srcId="{694570B7-49C6-487F-AB8E-2E610A753384}" destId="{ADF7894E-6B56-4C1C-908E-9C1566140367}" srcOrd="1" destOrd="0" presId="urn:microsoft.com/office/officeart/2005/8/layout/hierarchy2"/>
    <dgm:cxn modelId="{028F562F-7575-4C23-B171-EE2691A47E6A}" type="presOf" srcId="{FEF68D7D-ED9E-4702-8628-8FDA4C4485B9}" destId="{753796D0-55ED-49B6-9B7A-A8EDC14A1F80}" srcOrd="0" destOrd="0" presId="urn:microsoft.com/office/officeart/2005/8/layout/hierarchy2"/>
    <dgm:cxn modelId="{BA044434-F5ED-4B91-82E6-5DEFA8EEEFB2}" type="presOf" srcId="{E6A15A4F-6B1E-4EAD-9A29-1DB7BA05B4A1}" destId="{98BA3F82-2047-4712-AF43-26DDF9FB5443}" srcOrd="1" destOrd="0" presId="urn:microsoft.com/office/officeart/2005/8/layout/hierarchy2"/>
    <dgm:cxn modelId="{24325634-54F8-4A60-A7AC-E1B8E621797A}" srcId="{51918C8A-8589-4BA1-B04D-BB833CC01993}" destId="{013E6637-BDD9-4CDF-AC02-F6DBCD705616}" srcOrd="1" destOrd="0" parTransId="{38EEF4D9-0C4B-4197-95F3-6F2398768360}" sibTransId="{BC4350BB-CD52-439F-B5C9-DDF03A4CF7F2}"/>
    <dgm:cxn modelId="{08A65F35-10BC-4C92-9316-7EA4E8465F53}" type="presOf" srcId="{18115A73-A3F4-4698-8DC5-F6D2D8428A77}" destId="{B3D19FE1-B9DF-4B0E-B010-45E4AEA21EC0}" srcOrd="0" destOrd="0" presId="urn:microsoft.com/office/officeart/2005/8/layout/hierarchy2"/>
    <dgm:cxn modelId="{8C7AD838-5E79-4420-948E-50D30AE7CC58}" srcId="{51918C8A-8589-4BA1-B04D-BB833CC01993}" destId="{836C83C4-4B90-4E17-9D71-E8AB7D82984C}" srcOrd="0" destOrd="0" parTransId="{062C1CBD-7A41-46E4-A332-495ECD98EB75}" sibTransId="{CEA1B7AD-0899-4AC8-877A-D080835E4034}"/>
    <dgm:cxn modelId="{D6F0233A-A6A2-4A8D-B6BA-F5417261CCFC}" type="presOf" srcId="{26D8A103-448E-4C7D-9FFE-7D5724E9B57B}" destId="{B5C2B030-00B2-4988-A4BB-BD4398392151}" srcOrd="1" destOrd="0" presId="urn:microsoft.com/office/officeart/2005/8/layout/hierarchy2"/>
    <dgm:cxn modelId="{0576313C-530F-4DC5-A1AB-31779CE84272}" type="presOf" srcId="{A1DD27C5-6AE4-42E1-83B1-91A735BAA794}" destId="{ED5A41BF-3082-4359-8305-05930FC17976}" srcOrd="0" destOrd="0" presId="urn:microsoft.com/office/officeart/2005/8/layout/hierarchy2"/>
    <dgm:cxn modelId="{6930085B-7053-4BA9-A4E3-E680F4C6BD1A}" srcId="{BEA2C87F-A960-4F1E-ABE0-A55E3BC4D661}" destId="{8AA77160-67CF-4CEE-A6D6-4BF28EF90FB6}" srcOrd="0" destOrd="0" parTransId="{6602D3FE-75FA-4894-9BC6-2C094A4A58E0}" sibTransId="{4A922A32-6E98-4CA7-95D1-E5230694F544}"/>
    <dgm:cxn modelId="{681D6262-579B-4890-955E-CB2B6CFA2551}" type="presOf" srcId="{38EEF4D9-0C4B-4197-95F3-6F2398768360}" destId="{1F1E0553-851A-4CD6-BA70-B1352314F826}" srcOrd="0" destOrd="0" presId="urn:microsoft.com/office/officeart/2005/8/layout/hierarchy2"/>
    <dgm:cxn modelId="{CF0CED66-2A03-4D9D-9455-4D85C31D4ABB}" srcId="{F4DF69DC-C8DD-4D3B-9087-C8ABD9467F3C}" destId="{39521189-45C6-411A-9FBE-5A9424D36EFA}" srcOrd="0" destOrd="0" parTransId="{6F5F8783-AD7C-482F-BDDE-2866042076BC}" sibTransId="{012972EF-E046-4398-A707-00D32D7F11C3}"/>
    <dgm:cxn modelId="{118F0A47-2F96-4726-A952-99ED4CF1003B}" type="presOf" srcId="{A1DD27C5-6AE4-42E1-83B1-91A735BAA794}" destId="{B7C4541D-D845-4A5C-B735-003CA6851213}" srcOrd="1" destOrd="0" presId="urn:microsoft.com/office/officeart/2005/8/layout/hierarchy2"/>
    <dgm:cxn modelId="{C4B7736B-6896-4313-8720-38FF9075CD85}" srcId="{8D856E4E-3047-4A1F-9942-9EF8318434A6}" destId="{51918C8A-8589-4BA1-B04D-BB833CC01993}" srcOrd="1" destOrd="0" parTransId="{EE1B56CB-DD4A-4A86-B1D6-326D6018803A}" sibTransId="{12C0EB69-830D-4B68-92F3-F05CAA4213C2}"/>
    <dgm:cxn modelId="{34A5954B-FCDE-4773-A9C3-984CD906D6AA}" srcId="{B7C5237F-0E4A-419B-A1CE-B6F4DF9E1017}" destId="{A471070E-1C5D-4FDB-87CF-81B7AC32C2D3}" srcOrd="1" destOrd="0" parTransId="{694570B7-49C6-487F-AB8E-2E610A753384}" sibTransId="{67A0E79E-828C-4C12-8FE4-110B76551472}"/>
    <dgm:cxn modelId="{8D7E286C-26F5-4A2C-9F4F-172CE6661CC4}" type="presOf" srcId="{18115A73-A3F4-4698-8DC5-F6D2D8428A77}" destId="{FBABC17A-6B82-4DC4-BB76-4AB6379E0AD3}" srcOrd="1" destOrd="0" presId="urn:microsoft.com/office/officeart/2005/8/layout/hierarchy2"/>
    <dgm:cxn modelId="{E5C70872-21F6-4B0C-AB9A-628A654CE0ED}" type="presOf" srcId="{51918C8A-8589-4BA1-B04D-BB833CC01993}" destId="{51E0D09B-E33F-4C86-BC77-F8132E8F0FF3}" srcOrd="0" destOrd="0" presId="urn:microsoft.com/office/officeart/2005/8/layout/hierarchy2"/>
    <dgm:cxn modelId="{EFE59672-78ED-423F-A173-6AC8F99275DA}" type="presOf" srcId="{E8878535-F459-4251-A47E-47931513A9A0}" destId="{31888A12-3677-4ABC-BF85-D5D277E81A35}" srcOrd="0" destOrd="0" presId="urn:microsoft.com/office/officeart/2005/8/layout/hierarchy2"/>
    <dgm:cxn modelId="{68D98756-4D3D-42B6-90BF-EEF717AA1190}" type="presOf" srcId="{6602D3FE-75FA-4894-9BC6-2C094A4A58E0}" destId="{71A5BE40-1038-4BA9-9EE1-35921DE43F18}" srcOrd="0" destOrd="0" presId="urn:microsoft.com/office/officeart/2005/8/layout/hierarchy2"/>
    <dgm:cxn modelId="{316DF776-E82C-48BD-B8FF-BB9DC6A363F9}" type="presOf" srcId="{5F781C48-11FB-47E8-913D-79E4F3FD77AB}" destId="{CB55A1BA-B354-4B0F-AA26-5D0F9D8A3322}" srcOrd="0" destOrd="0" presId="urn:microsoft.com/office/officeart/2005/8/layout/hierarchy2"/>
    <dgm:cxn modelId="{AA0AF277-872D-40F7-9A53-5D0384A0C3C4}" type="presOf" srcId="{FC4DB69F-ADDF-459B-B193-464EA2FCB36D}" destId="{1525B78C-8AA0-4C0B-82A4-699FA7AE1174}" srcOrd="0" destOrd="0" presId="urn:microsoft.com/office/officeart/2005/8/layout/hierarchy2"/>
    <dgm:cxn modelId="{16129358-F7BD-4B5B-B232-7C151DEDE5EF}" type="presOf" srcId="{694570B7-49C6-487F-AB8E-2E610A753384}" destId="{E6B535CB-C320-4532-BE57-93720FF7BE5F}" srcOrd="0" destOrd="0" presId="urn:microsoft.com/office/officeart/2005/8/layout/hierarchy2"/>
    <dgm:cxn modelId="{25A50A5A-6AFB-4914-8297-71C8C9639EBD}" type="presOf" srcId="{58708F2F-1B9F-4939-8183-BE0201D92CA7}" destId="{2E2CFF31-D76C-46EA-8DC2-7D3CD353BE2E}" srcOrd="0" destOrd="0" presId="urn:microsoft.com/office/officeart/2005/8/layout/hierarchy2"/>
    <dgm:cxn modelId="{21E6137C-3F9B-48E1-86DC-A75EAAF2D599}" type="presOf" srcId="{386BF5D4-0F25-41D6-8606-134C8FF4E7CF}" destId="{627C7F32-5A9E-4DA2-A5FA-1CCE0FD16E34}" srcOrd="0" destOrd="0" presId="urn:microsoft.com/office/officeart/2005/8/layout/hierarchy2"/>
    <dgm:cxn modelId="{3F162F82-BAED-411C-A97F-D4EC23314180}" type="presOf" srcId="{FEF68D7D-ED9E-4702-8628-8FDA4C4485B9}" destId="{53A27339-7101-4C40-9EBA-8463E4546C34}" srcOrd="1" destOrd="0" presId="urn:microsoft.com/office/officeart/2005/8/layout/hierarchy2"/>
    <dgm:cxn modelId="{9397A283-7710-4558-B83B-7AD6E4A5E0CC}" type="presOf" srcId="{58708F2F-1B9F-4939-8183-BE0201D92CA7}" destId="{25D15954-8B90-4143-8BF8-CBA9B728CB90}" srcOrd="1" destOrd="0" presId="urn:microsoft.com/office/officeart/2005/8/layout/hierarchy2"/>
    <dgm:cxn modelId="{2AFE5889-27B5-4304-B3D0-EDD75EAC1811}" srcId="{836C83C4-4B90-4E17-9D71-E8AB7D82984C}" destId="{C04B0C71-989C-4C8C-A2FC-59A7E202A946}" srcOrd="1" destOrd="0" parTransId="{1E0F23E1-DC1E-49F3-92A9-4EAA733D5585}" sibTransId="{7FDBE457-ACD6-406A-86BB-8E1D03B0E8FA}"/>
    <dgm:cxn modelId="{BF894D8C-5555-42DC-AC9E-D2B91E972AA7}" srcId="{735B3B8D-796F-4A1B-B579-1CD5886BB087}" destId="{405CD262-690E-494C-BFCA-2AAD3704A976}" srcOrd="1" destOrd="0" parTransId="{2B2D094D-3950-4042-968B-76FD46F20D33}" sibTransId="{0769D274-0437-4369-847C-E5064E24034F}"/>
    <dgm:cxn modelId="{E5FACC8E-8D9E-4BAC-AC1F-1862CB435B9E}" type="presOf" srcId="{6602D3FE-75FA-4894-9BC6-2C094A4A58E0}" destId="{20265705-7BE9-48E9-A60A-9698E7198877}" srcOrd="1" destOrd="0" presId="urn:microsoft.com/office/officeart/2005/8/layout/hierarchy2"/>
    <dgm:cxn modelId="{CDA90192-F68B-4E76-ABEC-1A072731D1DD}" type="presOf" srcId="{6D1E0B25-7134-4082-8010-68CC7E31099F}" destId="{7F9AA988-D835-4126-82D5-0EC14B7F169E}" srcOrd="0" destOrd="0" presId="urn:microsoft.com/office/officeart/2005/8/layout/hierarchy2"/>
    <dgm:cxn modelId="{106DD992-5F8D-4C59-8FF0-D5EF0189D1AD}" type="presOf" srcId="{405CD262-690E-494C-BFCA-2AAD3704A976}" destId="{8E012EA0-38DF-4938-B971-BBFA511AC1F4}" srcOrd="0" destOrd="0" presId="urn:microsoft.com/office/officeart/2005/8/layout/hierarchy2"/>
    <dgm:cxn modelId="{70EBCF9B-5BAD-4D16-92BC-88955989CFBA}" type="presOf" srcId="{386BF5D4-0F25-41D6-8606-134C8FF4E7CF}" destId="{397B054D-05A8-4064-B361-EA056674B9BE}" srcOrd="1" destOrd="0" presId="urn:microsoft.com/office/officeart/2005/8/layout/hierarchy2"/>
    <dgm:cxn modelId="{0B9A11A3-CC22-4210-BDBC-D508B21A0201}" type="presOf" srcId="{735B3B8D-796F-4A1B-B579-1CD5886BB087}" destId="{88F77EDB-5609-46AA-AA54-C79549D45087}" srcOrd="0" destOrd="0" presId="urn:microsoft.com/office/officeart/2005/8/layout/hierarchy2"/>
    <dgm:cxn modelId="{7217C5A6-A813-4169-B511-F3FA5660A342}" type="presOf" srcId="{1E0F23E1-DC1E-49F3-92A9-4EAA733D5585}" destId="{537E7ECD-918B-41DB-B1D8-22883D357EFE}" srcOrd="0" destOrd="0" presId="urn:microsoft.com/office/officeart/2005/8/layout/hierarchy2"/>
    <dgm:cxn modelId="{9005EEA9-8404-409C-AEB9-2515690235A7}" type="presOf" srcId="{6D1E0B25-7134-4082-8010-68CC7E31099F}" destId="{F16DBCAC-9E59-4910-9106-11E4B6D54F4B}" srcOrd="1" destOrd="0" presId="urn:microsoft.com/office/officeart/2005/8/layout/hierarchy2"/>
    <dgm:cxn modelId="{886134AF-F970-4056-93FA-DB3F4B7C439F}" srcId="{8D856E4E-3047-4A1F-9942-9EF8318434A6}" destId="{735B3B8D-796F-4A1B-B579-1CD5886BB087}" srcOrd="0" destOrd="0" parTransId="{58708F2F-1B9F-4939-8183-BE0201D92CA7}" sibTransId="{E6295728-4C07-49EE-BFBF-0ED56750FD05}"/>
    <dgm:cxn modelId="{FDB3C7B1-4874-407F-A732-7BFE8A3BB46A}" type="presOf" srcId="{A471070E-1C5D-4FDB-87CF-81B7AC32C2D3}" destId="{71A10392-B68F-4659-9658-7E3619A9F1FA}" srcOrd="0" destOrd="0" presId="urn:microsoft.com/office/officeart/2005/8/layout/hierarchy2"/>
    <dgm:cxn modelId="{DB3595B3-9AF2-4C98-8B91-D27E9D3DDDED}" srcId="{735B3B8D-796F-4A1B-B579-1CD5886BB087}" destId="{BEA2C87F-A960-4F1E-ABE0-A55E3BC4D661}" srcOrd="0" destOrd="0" parTransId="{FEF68D7D-ED9E-4702-8628-8FDA4C4485B9}" sibTransId="{948DC81B-FBAC-43E5-976F-223C3890716F}"/>
    <dgm:cxn modelId="{63337EB6-47E5-4FCF-9A89-759DEA9EE20A}" type="presOf" srcId="{C04B0C71-989C-4C8C-A2FC-59A7E202A946}" destId="{0C68DAB9-81E9-4AC3-9E62-A05B801413D4}" srcOrd="0" destOrd="0" presId="urn:microsoft.com/office/officeart/2005/8/layout/hierarchy2"/>
    <dgm:cxn modelId="{39C0E2B8-E423-4F3A-8EB9-87D2B9E8088A}" type="presOf" srcId="{EE1B56CB-DD4A-4A86-B1D6-326D6018803A}" destId="{99561C39-FCB7-4283-98D9-1508D5F176E4}" srcOrd="0" destOrd="0" presId="urn:microsoft.com/office/officeart/2005/8/layout/hierarchy2"/>
    <dgm:cxn modelId="{3FBE68B9-6BB9-4692-8692-81037B7A063D}" type="presOf" srcId="{013E6637-BDD9-4CDF-AC02-F6DBCD705616}" destId="{84AAA5F9-EBBF-4B03-911B-C71165AB0C13}" srcOrd="0" destOrd="0" presId="urn:microsoft.com/office/officeart/2005/8/layout/hierarchy2"/>
    <dgm:cxn modelId="{057B0BBB-A4A4-4D6A-83BE-2884A80C85D1}" type="presOf" srcId="{062C1CBD-7A41-46E4-A332-495ECD98EB75}" destId="{EEF6ED74-871D-43E3-A33A-9EA85FB7B2B2}" srcOrd="0" destOrd="0" presId="urn:microsoft.com/office/officeart/2005/8/layout/hierarchy2"/>
    <dgm:cxn modelId="{243A25CF-775E-4874-9774-DEEC2FB468FC}" srcId="{836C83C4-4B90-4E17-9D71-E8AB7D82984C}" destId="{2A5424B3-411F-4847-A76E-D51B45CFE536}" srcOrd="0" destOrd="0" parTransId="{E6A15A4F-6B1E-4EAD-9A29-1DB7BA05B4A1}" sibTransId="{BEE92AA8-6E90-4B82-B54F-03B93A5F109B}"/>
    <dgm:cxn modelId="{96913FD1-7A24-4ECB-9748-3DC7689A0722}" type="presOf" srcId="{39521189-45C6-411A-9FBE-5A9424D36EFA}" destId="{5E8343B6-DAAD-4767-88C4-450B2E301FA2}" srcOrd="0" destOrd="0" presId="urn:microsoft.com/office/officeart/2005/8/layout/hierarchy2"/>
    <dgm:cxn modelId="{A0C51FD2-D67F-44A4-AE5D-B34C21223506}" type="presOf" srcId="{38EEF4D9-0C4B-4197-95F3-6F2398768360}" destId="{27D61F34-BA19-445A-8B6C-122DE9B24A82}" srcOrd="1" destOrd="0" presId="urn:microsoft.com/office/officeart/2005/8/layout/hierarchy2"/>
    <dgm:cxn modelId="{67DADED2-D4AA-4261-8A24-EA1816FDBD0E}" srcId="{88E47DB6-268B-4D97-8E84-BD159E8B4430}" destId="{3BA9BD53-FDBA-4C09-BB0D-171A52697904}" srcOrd="1" destOrd="0" parTransId="{386BF5D4-0F25-41D6-8606-134C8FF4E7CF}" sibTransId="{AB7EB6FE-60A6-45BB-A5E5-8F06FFC626BD}"/>
    <dgm:cxn modelId="{25ADDBD6-7BB1-491A-A09C-D98AE640A2C6}" type="presOf" srcId="{26D8A103-448E-4C7D-9FFE-7D5724E9B57B}" destId="{7C2EC238-C24A-44F4-B43E-966654F982F8}" srcOrd="0" destOrd="0" presId="urn:microsoft.com/office/officeart/2005/8/layout/hierarchy2"/>
    <dgm:cxn modelId="{046CFFD8-3AB6-4192-A8B5-FF83A58CA7F9}" type="presOf" srcId="{E6A15A4F-6B1E-4EAD-9A29-1DB7BA05B4A1}" destId="{3C9D37B8-8E20-402A-B645-FB237270F5A1}" srcOrd="0" destOrd="0" presId="urn:microsoft.com/office/officeart/2005/8/layout/hierarchy2"/>
    <dgm:cxn modelId="{990D16DB-B345-4FAC-B456-B43012877759}" srcId="{BEA2C87F-A960-4F1E-ABE0-A55E3BC4D661}" destId="{FC4DB69F-ADDF-459B-B193-464EA2FCB36D}" srcOrd="1" destOrd="0" parTransId="{5F781C48-11FB-47E8-913D-79E4F3FD77AB}" sibTransId="{155E7158-8DFD-4D5C-984A-693055AC7718}"/>
    <dgm:cxn modelId="{43B6E6E5-1050-4235-B91D-0F386B7F13D3}" type="presOf" srcId="{8D856E4E-3047-4A1F-9942-9EF8318434A6}" destId="{159EACE8-2638-404D-A574-25571FCB0404}" srcOrd="0" destOrd="0" presId="urn:microsoft.com/office/officeart/2005/8/layout/hierarchy2"/>
    <dgm:cxn modelId="{3DB3D6E8-2460-4E1D-BC19-238E4563E36C}" type="presOf" srcId="{1E0F23E1-DC1E-49F3-92A9-4EAA733D5585}" destId="{321C5A47-F344-4F28-B14D-39EDC3234A0C}" srcOrd="1" destOrd="0" presId="urn:microsoft.com/office/officeart/2005/8/layout/hierarchy2"/>
    <dgm:cxn modelId="{ACA7E0E8-F8CA-4A3A-AE6D-E21EB2B90186}" type="presOf" srcId="{2B2D094D-3950-4042-968B-76FD46F20D33}" destId="{98D880C3-B373-401A-8ADB-3C2FA1AC9541}" srcOrd="1" destOrd="0" presId="urn:microsoft.com/office/officeart/2005/8/layout/hierarchy2"/>
    <dgm:cxn modelId="{3B3C98F3-A086-44CE-AD90-E4D49CD93610}" type="presOf" srcId="{B7C5237F-0E4A-419B-A1CE-B6F4DF9E1017}" destId="{EEB3AF90-6A40-4B1B-99B5-33AF5652D224}" srcOrd="0" destOrd="0" presId="urn:microsoft.com/office/officeart/2005/8/layout/hierarchy2"/>
    <dgm:cxn modelId="{A6555FF4-13DD-4069-A9BE-E9EAED7304CF}" type="presOf" srcId="{2A5424B3-411F-4847-A76E-D51B45CFE536}" destId="{4967DBDC-338E-4867-8F63-0F9EC9A62322}" srcOrd="0" destOrd="0" presId="urn:microsoft.com/office/officeart/2005/8/layout/hierarchy2"/>
    <dgm:cxn modelId="{0C4B0DF7-DC83-4F87-B5C0-9C4EC965E58F}" type="presOf" srcId="{88E47DB6-268B-4D97-8E84-BD159E8B4430}" destId="{71275AE2-2547-4F22-95E7-EF530B821C93}" srcOrd="0" destOrd="0" presId="urn:microsoft.com/office/officeart/2005/8/layout/hierarchy2"/>
    <dgm:cxn modelId="{5AF2C8F7-4A80-4AAE-988D-E6D23C7CFA0E}" type="presOf" srcId="{062C1CBD-7A41-46E4-A332-495ECD98EB75}" destId="{B485520C-AACD-40DF-82DA-6C4AD9FBC8EE}" srcOrd="1" destOrd="0" presId="urn:microsoft.com/office/officeart/2005/8/layout/hierarchy2"/>
    <dgm:cxn modelId="{7F5604FB-933B-4C00-A9FF-55445DB60789}" srcId="{39521189-45C6-411A-9FBE-5A9424D36EFA}" destId="{8D856E4E-3047-4A1F-9942-9EF8318434A6}" srcOrd="1" destOrd="0" parTransId="{26D8A103-448E-4C7D-9FFE-7D5724E9B57B}" sibTransId="{7AFAF3AD-9791-4DB9-BB29-570D3B9DDC0F}"/>
    <dgm:cxn modelId="{B6C4A2FC-9A32-43DC-8014-9E9B46DCA2AC}" type="presOf" srcId="{BEA2C87F-A960-4F1E-ABE0-A55E3BC4D661}" destId="{B1ECB82F-9A56-41A2-BA77-6E333900B968}" srcOrd="0" destOrd="0" presId="urn:microsoft.com/office/officeart/2005/8/layout/hierarchy2"/>
    <dgm:cxn modelId="{344ACEFE-D1AF-4A0A-8669-EFC84F1842AB}" type="presOf" srcId="{836C83C4-4B90-4E17-9D71-E8AB7D82984C}" destId="{553938C4-AA00-40ED-99AA-53332F4DB53D}" srcOrd="0" destOrd="0" presId="urn:microsoft.com/office/officeart/2005/8/layout/hierarchy2"/>
    <dgm:cxn modelId="{9DF82FB2-10A5-4652-BE9E-41A28F21FB8D}" type="presParOf" srcId="{6834BFEE-1596-46C5-A7EE-3BCAB091FFFD}" destId="{C1F8C919-1BFA-4EB1-B3E9-4B70C5E6C37B}" srcOrd="0" destOrd="0" presId="urn:microsoft.com/office/officeart/2005/8/layout/hierarchy2"/>
    <dgm:cxn modelId="{B613D15F-2422-4C26-84B0-3139752AEAD8}" type="presParOf" srcId="{C1F8C919-1BFA-4EB1-B3E9-4B70C5E6C37B}" destId="{5E8343B6-DAAD-4767-88C4-450B2E301FA2}" srcOrd="0" destOrd="0" presId="urn:microsoft.com/office/officeart/2005/8/layout/hierarchy2"/>
    <dgm:cxn modelId="{2EF0BBE2-D456-48BF-9F52-D721E9FB844C}" type="presParOf" srcId="{C1F8C919-1BFA-4EB1-B3E9-4B70C5E6C37B}" destId="{D3DFB691-C3E2-4303-BC87-C3786C3010DB}" srcOrd="1" destOrd="0" presId="urn:microsoft.com/office/officeart/2005/8/layout/hierarchy2"/>
    <dgm:cxn modelId="{E37AC4C9-66B3-4055-8835-E7BFAEF3FDC5}" type="presParOf" srcId="{D3DFB691-C3E2-4303-BC87-C3786C3010DB}" destId="{ED5A41BF-3082-4359-8305-05930FC17976}" srcOrd="0" destOrd="0" presId="urn:microsoft.com/office/officeart/2005/8/layout/hierarchy2"/>
    <dgm:cxn modelId="{183AB982-8771-4D04-B6BC-6CEE3A57B9DD}" type="presParOf" srcId="{ED5A41BF-3082-4359-8305-05930FC17976}" destId="{B7C4541D-D845-4A5C-B735-003CA6851213}" srcOrd="0" destOrd="0" presId="urn:microsoft.com/office/officeart/2005/8/layout/hierarchy2"/>
    <dgm:cxn modelId="{D0CA2136-0E4A-4302-AD23-1988D5DB47E9}" type="presParOf" srcId="{D3DFB691-C3E2-4303-BC87-C3786C3010DB}" destId="{EB56CD1E-4AB0-46A7-989E-B73E7E0912C3}" srcOrd="1" destOrd="0" presId="urn:microsoft.com/office/officeart/2005/8/layout/hierarchy2"/>
    <dgm:cxn modelId="{31B20A2A-1C1F-41CF-9470-69D0E02611A1}" type="presParOf" srcId="{EB56CD1E-4AB0-46A7-989E-B73E7E0912C3}" destId="{71275AE2-2547-4F22-95E7-EF530B821C93}" srcOrd="0" destOrd="0" presId="urn:microsoft.com/office/officeart/2005/8/layout/hierarchy2"/>
    <dgm:cxn modelId="{6CE770B0-7CAD-4C89-8C93-0E0F4AE12296}" type="presParOf" srcId="{EB56CD1E-4AB0-46A7-989E-B73E7E0912C3}" destId="{19F86C38-5BF4-4402-9BEF-520D038559DB}" srcOrd="1" destOrd="0" presId="urn:microsoft.com/office/officeart/2005/8/layout/hierarchy2"/>
    <dgm:cxn modelId="{F18B0551-049C-4C40-9038-51F7AD74547A}" type="presParOf" srcId="{19F86C38-5BF4-4402-9BEF-520D038559DB}" destId="{B3D19FE1-B9DF-4B0E-B010-45E4AEA21EC0}" srcOrd="0" destOrd="0" presId="urn:microsoft.com/office/officeart/2005/8/layout/hierarchy2"/>
    <dgm:cxn modelId="{4F1DCE8A-9557-42DC-8ED1-5E82664EF6C5}" type="presParOf" srcId="{B3D19FE1-B9DF-4B0E-B010-45E4AEA21EC0}" destId="{FBABC17A-6B82-4DC4-BB76-4AB6379E0AD3}" srcOrd="0" destOrd="0" presId="urn:microsoft.com/office/officeart/2005/8/layout/hierarchy2"/>
    <dgm:cxn modelId="{79B99E21-0A1B-45C8-802B-C4150E2A4E4E}" type="presParOf" srcId="{19F86C38-5BF4-4402-9BEF-520D038559DB}" destId="{77960BFC-D911-488E-88D0-E1D858CB12B9}" srcOrd="1" destOrd="0" presId="urn:microsoft.com/office/officeart/2005/8/layout/hierarchy2"/>
    <dgm:cxn modelId="{E225F876-FC0B-44E7-B15C-EC60A1453B3B}" type="presParOf" srcId="{77960BFC-D911-488E-88D0-E1D858CB12B9}" destId="{EEB3AF90-6A40-4B1B-99B5-33AF5652D224}" srcOrd="0" destOrd="0" presId="urn:microsoft.com/office/officeart/2005/8/layout/hierarchy2"/>
    <dgm:cxn modelId="{3D1C2E37-91BE-4D64-B445-F3645D3346A6}" type="presParOf" srcId="{77960BFC-D911-488E-88D0-E1D858CB12B9}" destId="{3275B728-2C28-44DE-93C1-808882F55CA3}" srcOrd="1" destOrd="0" presId="urn:microsoft.com/office/officeart/2005/8/layout/hierarchy2"/>
    <dgm:cxn modelId="{F8FA079F-E21B-49DB-87A0-978B1839AF36}" type="presParOf" srcId="{3275B728-2C28-44DE-93C1-808882F55CA3}" destId="{7F9AA988-D835-4126-82D5-0EC14B7F169E}" srcOrd="0" destOrd="0" presId="urn:microsoft.com/office/officeart/2005/8/layout/hierarchy2"/>
    <dgm:cxn modelId="{473429C6-B391-4B53-AE01-0F84E4B377C6}" type="presParOf" srcId="{7F9AA988-D835-4126-82D5-0EC14B7F169E}" destId="{F16DBCAC-9E59-4910-9106-11E4B6D54F4B}" srcOrd="0" destOrd="0" presId="urn:microsoft.com/office/officeart/2005/8/layout/hierarchy2"/>
    <dgm:cxn modelId="{C9FC6005-6DB7-4CDC-ACB2-8F8119F81968}" type="presParOf" srcId="{3275B728-2C28-44DE-93C1-808882F55CA3}" destId="{DA55B36E-82B1-42E0-8F97-831CBA473B2A}" srcOrd="1" destOrd="0" presId="urn:microsoft.com/office/officeart/2005/8/layout/hierarchy2"/>
    <dgm:cxn modelId="{3C79758A-F836-4048-9A4A-91255E8E4079}" type="presParOf" srcId="{DA55B36E-82B1-42E0-8F97-831CBA473B2A}" destId="{31888A12-3677-4ABC-BF85-D5D277E81A35}" srcOrd="0" destOrd="0" presId="urn:microsoft.com/office/officeart/2005/8/layout/hierarchy2"/>
    <dgm:cxn modelId="{D559D277-0D42-4E86-A4D7-A346D221F234}" type="presParOf" srcId="{DA55B36E-82B1-42E0-8F97-831CBA473B2A}" destId="{ECA7340B-A244-41C3-BFCC-0CC3B6115FDC}" srcOrd="1" destOrd="0" presId="urn:microsoft.com/office/officeart/2005/8/layout/hierarchy2"/>
    <dgm:cxn modelId="{AC965542-612A-4256-8F4E-47F6389014C2}" type="presParOf" srcId="{3275B728-2C28-44DE-93C1-808882F55CA3}" destId="{E6B535CB-C320-4532-BE57-93720FF7BE5F}" srcOrd="2" destOrd="0" presId="urn:microsoft.com/office/officeart/2005/8/layout/hierarchy2"/>
    <dgm:cxn modelId="{80F34D82-6803-41AE-B78A-0B7F5BE08E1E}" type="presParOf" srcId="{E6B535CB-C320-4532-BE57-93720FF7BE5F}" destId="{ADF7894E-6B56-4C1C-908E-9C1566140367}" srcOrd="0" destOrd="0" presId="urn:microsoft.com/office/officeart/2005/8/layout/hierarchy2"/>
    <dgm:cxn modelId="{AD528D13-B6E5-4B99-A14E-58F7A3BE7A95}" type="presParOf" srcId="{3275B728-2C28-44DE-93C1-808882F55CA3}" destId="{F74B3F8D-CA16-4394-816F-5A6C3F945E6B}" srcOrd="3" destOrd="0" presId="urn:microsoft.com/office/officeart/2005/8/layout/hierarchy2"/>
    <dgm:cxn modelId="{A6887848-1633-4111-9DB6-C995E195091B}" type="presParOf" srcId="{F74B3F8D-CA16-4394-816F-5A6C3F945E6B}" destId="{71A10392-B68F-4659-9658-7E3619A9F1FA}" srcOrd="0" destOrd="0" presId="urn:microsoft.com/office/officeart/2005/8/layout/hierarchy2"/>
    <dgm:cxn modelId="{AC804B8A-DC52-4070-A7BC-48AF1796645A}" type="presParOf" srcId="{F74B3F8D-CA16-4394-816F-5A6C3F945E6B}" destId="{E2D189AA-B556-4D9B-BF61-83216FD9A42E}" srcOrd="1" destOrd="0" presId="urn:microsoft.com/office/officeart/2005/8/layout/hierarchy2"/>
    <dgm:cxn modelId="{D4B8B2C9-9E23-4911-99BC-C4D71E1FFB2F}" type="presParOf" srcId="{19F86C38-5BF4-4402-9BEF-520D038559DB}" destId="{627C7F32-5A9E-4DA2-A5FA-1CCE0FD16E34}" srcOrd="2" destOrd="0" presId="urn:microsoft.com/office/officeart/2005/8/layout/hierarchy2"/>
    <dgm:cxn modelId="{94E08CB8-93F4-4EF3-9022-88BFA637FDD9}" type="presParOf" srcId="{627C7F32-5A9E-4DA2-A5FA-1CCE0FD16E34}" destId="{397B054D-05A8-4064-B361-EA056674B9BE}" srcOrd="0" destOrd="0" presId="urn:microsoft.com/office/officeart/2005/8/layout/hierarchy2"/>
    <dgm:cxn modelId="{F2D2FFB5-5AB0-48EE-AB34-E42C7CCE42A0}" type="presParOf" srcId="{19F86C38-5BF4-4402-9BEF-520D038559DB}" destId="{90DEB2E6-79DF-4BD3-A3CE-CCC70554FBF5}" srcOrd="3" destOrd="0" presId="urn:microsoft.com/office/officeart/2005/8/layout/hierarchy2"/>
    <dgm:cxn modelId="{E58A239D-78E7-411F-BCA5-CF335BFE92CE}" type="presParOf" srcId="{90DEB2E6-79DF-4BD3-A3CE-CCC70554FBF5}" destId="{207722AD-F4D8-44A0-964C-BF99C113701B}" srcOrd="0" destOrd="0" presId="urn:microsoft.com/office/officeart/2005/8/layout/hierarchy2"/>
    <dgm:cxn modelId="{DB88876A-CBFE-464D-88D7-F3A607ACF764}" type="presParOf" srcId="{90DEB2E6-79DF-4BD3-A3CE-CCC70554FBF5}" destId="{0CBDCD6D-7632-4A40-BF42-266A99B6A486}" srcOrd="1" destOrd="0" presId="urn:microsoft.com/office/officeart/2005/8/layout/hierarchy2"/>
    <dgm:cxn modelId="{5EF81403-FA95-47E2-BA01-B66CAB49F7C5}" type="presParOf" srcId="{D3DFB691-C3E2-4303-BC87-C3786C3010DB}" destId="{7C2EC238-C24A-44F4-B43E-966654F982F8}" srcOrd="2" destOrd="0" presId="urn:microsoft.com/office/officeart/2005/8/layout/hierarchy2"/>
    <dgm:cxn modelId="{B7A2D901-ACD8-47E6-9075-80CD7ED4509D}" type="presParOf" srcId="{7C2EC238-C24A-44F4-B43E-966654F982F8}" destId="{B5C2B030-00B2-4988-A4BB-BD4398392151}" srcOrd="0" destOrd="0" presId="urn:microsoft.com/office/officeart/2005/8/layout/hierarchy2"/>
    <dgm:cxn modelId="{B040E2CA-967A-4372-8EC0-3E17B1E2E88A}" type="presParOf" srcId="{D3DFB691-C3E2-4303-BC87-C3786C3010DB}" destId="{2E3A500B-EB86-4B26-A648-46D09803944D}" srcOrd="3" destOrd="0" presId="urn:microsoft.com/office/officeart/2005/8/layout/hierarchy2"/>
    <dgm:cxn modelId="{5C9F2F9E-5E31-47FC-86B0-3233414520F0}" type="presParOf" srcId="{2E3A500B-EB86-4B26-A648-46D09803944D}" destId="{159EACE8-2638-404D-A574-25571FCB0404}" srcOrd="0" destOrd="0" presId="urn:microsoft.com/office/officeart/2005/8/layout/hierarchy2"/>
    <dgm:cxn modelId="{8957CE22-1E01-4070-A656-2F8C0CFE9563}" type="presParOf" srcId="{2E3A500B-EB86-4B26-A648-46D09803944D}" destId="{89EB99DB-918B-46E9-8D1F-258B5CAD4F93}" srcOrd="1" destOrd="0" presId="urn:microsoft.com/office/officeart/2005/8/layout/hierarchy2"/>
    <dgm:cxn modelId="{5A4115B1-375D-46D5-A67A-6D7E4CAF21F7}" type="presParOf" srcId="{89EB99DB-918B-46E9-8D1F-258B5CAD4F93}" destId="{2E2CFF31-D76C-46EA-8DC2-7D3CD353BE2E}" srcOrd="0" destOrd="0" presId="urn:microsoft.com/office/officeart/2005/8/layout/hierarchy2"/>
    <dgm:cxn modelId="{B39D8B87-0C91-4287-956C-8371CBA5A8AF}" type="presParOf" srcId="{2E2CFF31-D76C-46EA-8DC2-7D3CD353BE2E}" destId="{25D15954-8B90-4143-8BF8-CBA9B728CB90}" srcOrd="0" destOrd="0" presId="urn:microsoft.com/office/officeart/2005/8/layout/hierarchy2"/>
    <dgm:cxn modelId="{F9B5CE63-379F-44E3-B8FF-5B79911AEDD5}" type="presParOf" srcId="{89EB99DB-918B-46E9-8D1F-258B5CAD4F93}" destId="{AE195C2B-855E-4AB4-8A56-A64D48A9BF90}" srcOrd="1" destOrd="0" presId="urn:microsoft.com/office/officeart/2005/8/layout/hierarchy2"/>
    <dgm:cxn modelId="{B9E98292-36A5-4C33-8F2C-17CF8057E6E3}" type="presParOf" srcId="{AE195C2B-855E-4AB4-8A56-A64D48A9BF90}" destId="{88F77EDB-5609-46AA-AA54-C79549D45087}" srcOrd="0" destOrd="0" presId="urn:microsoft.com/office/officeart/2005/8/layout/hierarchy2"/>
    <dgm:cxn modelId="{D77A6F7A-A6FB-40FB-A5FA-FA49D32A79E0}" type="presParOf" srcId="{AE195C2B-855E-4AB4-8A56-A64D48A9BF90}" destId="{0F11DB85-2F81-4A59-A9C8-EC02A2CA8834}" srcOrd="1" destOrd="0" presId="urn:microsoft.com/office/officeart/2005/8/layout/hierarchy2"/>
    <dgm:cxn modelId="{53F59924-3A4B-41DF-A5BA-42F3DBFC5EDE}" type="presParOf" srcId="{0F11DB85-2F81-4A59-A9C8-EC02A2CA8834}" destId="{753796D0-55ED-49B6-9B7A-A8EDC14A1F80}" srcOrd="0" destOrd="0" presId="urn:microsoft.com/office/officeart/2005/8/layout/hierarchy2"/>
    <dgm:cxn modelId="{03D8D7F1-D5B7-48A5-9EC5-1F4BE27EF78D}" type="presParOf" srcId="{753796D0-55ED-49B6-9B7A-A8EDC14A1F80}" destId="{53A27339-7101-4C40-9EBA-8463E4546C34}" srcOrd="0" destOrd="0" presId="urn:microsoft.com/office/officeart/2005/8/layout/hierarchy2"/>
    <dgm:cxn modelId="{02065BC2-386E-41B4-A907-09F997E0616A}" type="presParOf" srcId="{0F11DB85-2F81-4A59-A9C8-EC02A2CA8834}" destId="{CE033082-535A-497F-820A-B139A545CFE6}" srcOrd="1" destOrd="0" presId="urn:microsoft.com/office/officeart/2005/8/layout/hierarchy2"/>
    <dgm:cxn modelId="{2ABFAF4D-D6E0-4797-A924-D130FE6D5F64}" type="presParOf" srcId="{CE033082-535A-497F-820A-B139A545CFE6}" destId="{B1ECB82F-9A56-41A2-BA77-6E333900B968}" srcOrd="0" destOrd="0" presId="urn:microsoft.com/office/officeart/2005/8/layout/hierarchy2"/>
    <dgm:cxn modelId="{0AC552DA-99B0-464A-B535-1AD9E49E5340}" type="presParOf" srcId="{CE033082-535A-497F-820A-B139A545CFE6}" destId="{04A9A04F-ADB3-45BB-B570-DBD4D9306224}" srcOrd="1" destOrd="0" presId="urn:microsoft.com/office/officeart/2005/8/layout/hierarchy2"/>
    <dgm:cxn modelId="{9FB47840-8A57-4F83-B456-21000E88633C}" type="presParOf" srcId="{04A9A04F-ADB3-45BB-B570-DBD4D9306224}" destId="{71A5BE40-1038-4BA9-9EE1-35921DE43F18}" srcOrd="0" destOrd="0" presId="urn:microsoft.com/office/officeart/2005/8/layout/hierarchy2"/>
    <dgm:cxn modelId="{3419257A-FB39-4F14-B3FD-BFEA4785C569}" type="presParOf" srcId="{71A5BE40-1038-4BA9-9EE1-35921DE43F18}" destId="{20265705-7BE9-48E9-A60A-9698E7198877}" srcOrd="0" destOrd="0" presId="urn:microsoft.com/office/officeart/2005/8/layout/hierarchy2"/>
    <dgm:cxn modelId="{0A2729BA-A03F-4F88-B7DC-B04B9C365058}" type="presParOf" srcId="{04A9A04F-ADB3-45BB-B570-DBD4D9306224}" destId="{28193637-795C-458D-9009-CB4EBE93B0EB}" srcOrd="1" destOrd="0" presId="urn:microsoft.com/office/officeart/2005/8/layout/hierarchy2"/>
    <dgm:cxn modelId="{5F688C62-40F6-4FCF-86A0-2B9BA2154876}" type="presParOf" srcId="{28193637-795C-458D-9009-CB4EBE93B0EB}" destId="{54C42BA8-957D-42DC-A074-22C5C1724539}" srcOrd="0" destOrd="0" presId="urn:microsoft.com/office/officeart/2005/8/layout/hierarchy2"/>
    <dgm:cxn modelId="{90010F05-881D-4154-B845-F82F106D6F24}" type="presParOf" srcId="{28193637-795C-458D-9009-CB4EBE93B0EB}" destId="{09455ABC-7BBD-4922-A346-07804719C0B5}" srcOrd="1" destOrd="0" presId="urn:microsoft.com/office/officeart/2005/8/layout/hierarchy2"/>
    <dgm:cxn modelId="{C604BECD-B5A6-41AB-AC98-3BE1F3881DBC}" type="presParOf" srcId="{04A9A04F-ADB3-45BB-B570-DBD4D9306224}" destId="{CB55A1BA-B354-4B0F-AA26-5D0F9D8A3322}" srcOrd="2" destOrd="0" presId="urn:microsoft.com/office/officeart/2005/8/layout/hierarchy2"/>
    <dgm:cxn modelId="{B169B94F-1BDF-472C-8530-2FB4886E4916}" type="presParOf" srcId="{CB55A1BA-B354-4B0F-AA26-5D0F9D8A3322}" destId="{80B7BD70-547C-4DAB-84A6-4FDDE78554FE}" srcOrd="0" destOrd="0" presId="urn:microsoft.com/office/officeart/2005/8/layout/hierarchy2"/>
    <dgm:cxn modelId="{2553F609-EB70-4D0E-99CA-4D2EE9DD21BB}" type="presParOf" srcId="{04A9A04F-ADB3-45BB-B570-DBD4D9306224}" destId="{4174410C-376B-4F3B-970B-C956A718181E}" srcOrd="3" destOrd="0" presId="urn:microsoft.com/office/officeart/2005/8/layout/hierarchy2"/>
    <dgm:cxn modelId="{F557BA8B-FA86-4713-BD05-DD01F13CC045}" type="presParOf" srcId="{4174410C-376B-4F3B-970B-C956A718181E}" destId="{1525B78C-8AA0-4C0B-82A4-699FA7AE1174}" srcOrd="0" destOrd="0" presId="urn:microsoft.com/office/officeart/2005/8/layout/hierarchy2"/>
    <dgm:cxn modelId="{CC023606-783A-49F7-B83C-91676AEE99E4}" type="presParOf" srcId="{4174410C-376B-4F3B-970B-C956A718181E}" destId="{E57E97FD-C54D-4652-9119-684C74E69644}" srcOrd="1" destOrd="0" presId="urn:microsoft.com/office/officeart/2005/8/layout/hierarchy2"/>
    <dgm:cxn modelId="{0F258EA3-7F79-486B-96CB-C7CF76439620}" type="presParOf" srcId="{0F11DB85-2F81-4A59-A9C8-EC02A2CA8834}" destId="{EC7A7333-ECCA-4CF0-AEDB-28316A509947}" srcOrd="2" destOrd="0" presId="urn:microsoft.com/office/officeart/2005/8/layout/hierarchy2"/>
    <dgm:cxn modelId="{00FC1DCF-7ABF-4EE0-A071-B48362578C19}" type="presParOf" srcId="{EC7A7333-ECCA-4CF0-AEDB-28316A509947}" destId="{98D880C3-B373-401A-8ADB-3C2FA1AC9541}" srcOrd="0" destOrd="0" presId="urn:microsoft.com/office/officeart/2005/8/layout/hierarchy2"/>
    <dgm:cxn modelId="{12DC990F-E0FD-4CA4-AC71-8723BC4B5324}" type="presParOf" srcId="{0F11DB85-2F81-4A59-A9C8-EC02A2CA8834}" destId="{8CBCE124-7217-422F-971C-641D77734D8E}" srcOrd="3" destOrd="0" presId="urn:microsoft.com/office/officeart/2005/8/layout/hierarchy2"/>
    <dgm:cxn modelId="{779641C4-57CF-4C2B-BB01-99432631F0AF}" type="presParOf" srcId="{8CBCE124-7217-422F-971C-641D77734D8E}" destId="{8E012EA0-38DF-4938-B971-BBFA511AC1F4}" srcOrd="0" destOrd="0" presId="urn:microsoft.com/office/officeart/2005/8/layout/hierarchy2"/>
    <dgm:cxn modelId="{44BC8B79-CC99-4930-B301-6E526C2F654D}" type="presParOf" srcId="{8CBCE124-7217-422F-971C-641D77734D8E}" destId="{FC9A6E55-E28D-4610-8F5E-91856A529B5A}" srcOrd="1" destOrd="0" presId="urn:microsoft.com/office/officeart/2005/8/layout/hierarchy2"/>
    <dgm:cxn modelId="{63BED48D-7F87-47E7-B344-1C4E3DCEB969}" type="presParOf" srcId="{89EB99DB-918B-46E9-8D1F-258B5CAD4F93}" destId="{99561C39-FCB7-4283-98D9-1508D5F176E4}" srcOrd="2" destOrd="0" presId="urn:microsoft.com/office/officeart/2005/8/layout/hierarchy2"/>
    <dgm:cxn modelId="{09813070-EDAA-4953-A45A-0B7CE2469626}" type="presParOf" srcId="{99561C39-FCB7-4283-98D9-1508D5F176E4}" destId="{24053346-FE13-44BD-89D9-C96DE6A05959}" srcOrd="0" destOrd="0" presId="urn:microsoft.com/office/officeart/2005/8/layout/hierarchy2"/>
    <dgm:cxn modelId="{B4E25574-52F5-4EDE-AB17-3F8070FAF558}" type="presParOf" srcId="{89EB99DB-918B-46E9-8D1F-258B5CAD4F93}" destId="{24587377-4C7D-4A48-A7A9-8CB0A4FBEA1F}" srcOrd="3" destOrd="0" presId="urn:microsoft.com/office/officeart/2005/8/layout/hierarchy2"/>
    <dgm:cxn modelId="{AF9B77E0-90A8-4E48-9559-D3A8760C1F43}" type="presParOf" srcId="{24587377-4C7D-4A48-A7A9-8CB0A4FBEA1F}" destId="{51E0D09B-E33F-4C86-BC77-F8132E8F0FF3}" srcOrd="0" destOrd="0" presId="urn:microsoft.com/office/officeart/2005/8/layout/hierarchy2"/>
    <dgm:cxn modelId="{5E27710B-AD84-4A07-89E1-7228C5E29D0C}" type="presParOf" srcId="{24587377-4C7D-4A48-A7A9-8CB0A4FBEA1F}" destId="{62926F6C-0664-4CC7-A817-90F2A0A7D992}" srcOrd="1" destOrd="0" presId="urn:microsoft.com/office/officeart/2005/8/layout/hierarchy2"/>
    <dgm:cxn modelId="{007B4782-DA08-4DAF-B73E-D62CEBF285F0}" type="presParOf" srcId="{62926F6C-0664-4CC7-A817-90F2A0A7D992}" destId="{EEF6ED74-871D-43E3-A33A-9EA85FB7B2B2}" srcOrd="0" destOrd="0" presId="urn:microsoft.com/office/officeart/2005/8/layout/hierarchy2"/>
    <dgm:cxn modelId="{4B20402D-5C9D-4425-8D56-74154D0B12FA}" type="presParOf" srcId="{EEF6ED74-871D-43E3-A33A-9EA85FB7B2B2}" destId="{B485520C-AACD-40DF-82DA-6C4AD9FBC8EE}" srcOrd="0" destOrd="0" presId="urn:microsoft.com/office/officeart/2005/8/layout/hierarchy2"/>
    <dgm:cxn modelId="{4391C796-D18E-42B0-865D-24C9964D6105}" type="presParOf" srcId="{62926F6C-0664-4CC7-A817-90F2A0A7D992}" destId="{A8DED52C-E3AA-4E08-819F-122F0B675E2D}" srcOrd="1" destOrd="0" presId="urn:microsoft.com/office/officeart/2005/8/layout/hierarchy2"/>
    <dgm:cxn modelId="{C7687A08-F525-4EE5-86F7-277561D51EE5}" type="presParOf" srcId="{A8DED52C-E3AA-4E08-819F-122F0B675E2D}" destId="{553938C4-AA00-40ED-99AA-53332F4DB53D}" srcOrd="0" destOrd="0" presId="urn:microsoft.com/office/officeart/2005/8/layout/hierarchy2"/>
    <dgm:cxn modelId="{855F9950-E480-4107-8428-808C3A5143C4}" type="presParOf" srcId="{A8DED52C-E3AA-4E08-819F-122F0B675E2D}" destId="{F8C665F6-03F2-40F8-8710-3A7DD58A1A63}" srcOrd="1" destOrd="0" presId="urn:microsoft.com/office/officeart/2005/8/layout/hierarchy2"/>
    <dgm:cxn modelId="{E380E81D-8000-45FC-9B65-1574283FE86B}" type="presParOf" srcId="{F8C665F6-03F2-40F8-8710-3A7DD58A1A63}" destId="{3C9D37B8-8E20-402A-B645-FB237270F5A1}" srcOrd="0" destOrd="0" presId="urn:microsoft.com/office/officeart/2005/8/layout/hierarchy2"/>
    <dgm:cxn modelId="{295EC9B7-A2D9-4547-949F-69985221ECF5}" type="presParOf" srcId="{3C9D37B8-8E20-402A-B645-FB237270F5A1}" destId="{98BA3F82-2047-4712-AF43-26DDF9FB5443}" srcOrd="0" destOrd="0" presId="urn:microsoft.com/office/officeart/2005/8/layout/hierarchy2"/>
    <dgm:cxn modelId="{C01A7C50-98D6-4844-A898-E275DC9443DE}" type="presParOf" srcId="{F8C665F6-03F2-40F8-8710-3A7DD58A1A63}" destId="{B197BABF-A585-4416-9385-7144A83D4463}" srcOrd="1" destOrd="0" presId="urn:microsoft.com/office/officeart/2005/8/layout/hierarchy2"/>
    <dgm:cxn modelId="{9D023A2C-AD7C-4246-B2E3-E30EBD16B2B6}" type="presParOf" srcId="{B197BABF-A585-4416-9385-7144A83D4463}" destId="{4967DBDC-338E-4867-8F63-0F9EC9A62322}" srcOrd="0" destOrd="0" presId="urn:microsoft.com/office/officeart/2005/8/layout/hierarchy2"/>
    <dgm:cxn modelId="{317F838C-1677-4059-A3E6-AE809F077980}" type="presParOf" srcId="{B197BABF-A585-4416-9385-7144A83D4463}" destId="{95717A1C-C0F4-480E-8CDD-BAC32B6EC222}" srcOrd="1" destOrd="0" presId="urn:microsoft.com/office/officeart/2005/8/layout/hierarchy2"/>
    <dgm:cxn modelId="{905E4CEF-8C06-4231-B745-682763C621AE}" type="presParOf" srcId="{F8C665F6-03F2-40F8-8710-3A7DD58A1A63}" destId="{537E7ECD-918B-41DB-B1D8-22883D357EFE}" srcOrd="2" destOrd="0" presId="urn:microsoft.com/office/officeart/2005/8/layout/hierarchy2"/>
    <dgm:cxn modelId="{6610246A-4148-423A-949F-6C02D6DAC059}" type="presParOf" srcId="{537E7ECD-918B-41DB-B1D8-22883D357EFE}" destId="{321C5A47-F344-4F28-B14D-39EDC3234A0C}" srcOrd="0" destOrd="0" presId="urn:microsoft.com/office/officeart/2005/8/layout/hierarchy2"/>
    <dgm:cxn modelId="{8F7F095F-9123-4B59-B311-6CEF2CEAFA88}" type="presParOf" srcId="{F8C665F6-03F2-40F8-8710-3A7DD58A1A63}" destId="{759899C3-9A8B-47F5-8CDC-4242167D0C32}" srcOrd="3" destOrd="0" presId="urn:microsoft.com/office/officeart/2005/8/layout/hierarchy2"/>
    <dgm:cxn modelId="{41F69FCD-996C-44A4-B400-75A126FD6BFF}" type="presParOf" srcId="{759899C3-9A8B-47F5-8CDC-4242167D0C32}" destId="{0C68DAB9-81E9-4AC3-9E62-A05B801413D4}" srcOrd="0" destOrd="0" presId="urn:microsoft.com/office/officeart/2005/8/layout/hierarchy2"/>
    <dgm:cxn modelId="{20E695FC-9A93-4915-885C-47801AABFE0C}" type="presParOf" srcId="{759899C3-9A8B-47F5-8CDC-4242167D0C32}" destId="{3802EB06-27B7-4214-AD34-FE5F5BC6CABD}" srcOrd="1" destOrd="0" presId="urn:microsoft.com/office/officeart/2005/8/layout/hierarchy2"/>
    <dgm:cxn modelId="{E0688A59-0958-42A2-B446-4F107B328C6A}" type="presParOf" srcId="{62926F6C-0664-4CC7-A817-90F2A0A7D992}" destId="{1F1E0553-851A-4CD6-BA70-B1352314F826}" srcOrd="2" destOrd="0" presId="urn:microsoft.com/office/officeart/2005/8/layout/hierarchy2"/>
    <dgm:cxn modelId="{BECA8757-C87F-440C-8D01-AE4D90C89B4B}" type="presParOf" srcId="{1F1E0553-851A-4CD6-BA70-B1352314F826}" destId="{27D61F34-BA19-445A-8B6C-122DE9B24A82}" srcOrd="0" destOrd="0" presId="urn:microsoft.com/office/officeart/2005/8/layout/hierarchy2"/>
    <dgm:cxn modelId="{8D82B8F1-A9C6-48EE-8585-15711DF90789}" type="presParOf" srcId="{62926F6C-0664-4CC7-A817-90F2A0A7D992}" destId="{7390752E-58E7-4CC4-BB8A-8D16AC79D348}" srcOrd="3" destOrd="0" presId="urn:microsoft.com/office/officeart/2005/8/layout/hierarchy2"/>
    <dgm:cxn modelId="{5A0D6F2B-B97A-47D8-AC39-605E514F1390}" type="presParOf" srcId="{7390752E-58E7-4CC4-BB8A-8D16AC79D348}" destId="{84AAA5F9-EBBF-4B03-911B-C71165AB0C13}" srcOrd="0" destOrd="0" presId="urn:microsoft.com/office/officeart/2005/8/layout/hierarchy2"/>
    <dgm:cxn modelId="{C0C445E1-84FB-42CD-9861-C2B21597527C}" type="presParOf" srcId="{7390752E-58E7-4CC4-BB8A-8D16AC79D348}" destId="{39E13B07-7B14-4041-9D58-23FC77C1A15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F1B76A6-3438-4FE9-916B-F99EAA6B47F4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hu-HU"/>
        </a:p>
      </dgm:t>
    </dgm:pt>
    <dgm:pt modelId="{9E41CBDB-8572-44F4-8B07-64A7E5F9CF18}">
      <dgm:prSet phldrT="[Szöveg]"/>
      <dgm:spPr/>
      <dgm:t>
        <a:bodyPr/>
        <a:lstStyle/>
        <a:p>
          <a:r>
            <a:rPr lang="hu-HU"/>
            <a:t>11</a:t>
          </a:r>
          <a:endParaRPr lang="hu-HU" dirty="0"/>
        </a:p>
      </dgm:t>
    </dgm:pt>
    <dgm:pt modelId="{B5D769C0-500B-4E06-98EC-AF84D8515FFA}" type="parTrans" cxnId="{7EC496C2-D14E-4C3A-8D03-957DEAAD3F79}">
      <dgm:prSet/>
      <dgm:spPr/>
      <dgm:t>
        <a:bodyPr/>
        <a:lstStyle/>
        <a:p>
          <a:endParaRPr lang="hu-HU"/>
        </a:p>
      </dgm:t>
    </dgm:pt>
    <dgm:pt modelId="{10C5E203-CEEB-42AB-9D44-D4CDF9BC38DE}" type="sibTrans" cxnId="{7EC496C2-D14E-4C3A-8D03-957DEAAD3F79}">
      <dgm:prSet/>
      <dgm:spPr/>
      <dgm:t>
        <a:bodyPr/>
        <a:lstStyle/>
        <a:p>
          <a:endParaRPr lang="hu-HU"/>
        </a:p>
      </dgm:t>
    </dgm:pt>
    <dgm:pt modelId="{AAAAE087-CA8E-4F28-AEA1-B3A9D5B80256}">
      <dgm:prSet phldrT="[Szöveg]"/>
      <dgm:spPr>
        <a:ln>
          <a:noFill/>
        </a:ln>
      </dgm:spPr>
      <dgm:t>
        <a:bodyPr/>
        <a:lstStyle/>
        <a:p>
          <a:r>
            <a:rPr lang="hu-HU" dirty="0"/>
            <a:t> 12</a:t>
          </a:r>
        </a:p>
      </dgm:t>
    </dgm:pt>
    <dgm:pt modelId="{38247829-6F93-400C-93AF-8CFBFA675538}" type="parTrans" cxnId="{422431E6-64A3-456F-AF04-085394CF73EA}">
      <dgm:prSet/>
      <dgm:spPr/>
      <dgm:t>
        <a:bodyPr/>
        <a:lstStyle/>
        <a:p>
          <a:r>
            <a:rPr lang="hu-HU" dirty="0"/>
            <a:t>Kedvező:</a:t>
          </a:r>
        </a:p>
        <a:p>
          <a:r>
            <a:rPr lang="hu-HU" dirty="0"/>
            <a:t>0,5</a:t>
          </a:r>
        </a:p>
      </dgm:t>
    </dgm:pt>
    <dgm:pt modelId="{EA4F7749-A6DD-490B-BBE6-D69D2B2F19E3}" type="sibTrans" cxnId="{422431E6-64A3-456F-AF04-085394CF73EA}">
      <dgm:prSet/>
      <dgm:spPr/>
      <dgm:t>
        <a:bodyPr/>
        <a:lstStyle/>
        <a:p>
          <a:endParaRPr lang="hu-HU"/>
        </a:p>
      </dgm:t>
    </dgm:pt>
    <dgm:pt modelId="{81981A56-F2D1-45C4-B441-045483C74ACC}">
      <dgm:prSet phldrT="[Szöveg]"/>
      <dgm:spPr>
        <a:ln>
          <a:noFill/>
        </a:ln>
      </dgm:spPr>
      <dgm:t>
        <a:bodyPr/>
        <a:lstStyle/>
        <a:p>
          <a:r>
            <a:rPr lang="hu-HU" dirty="0"/>
            <a:t> 10</a:t>
          </a:r>
        </a:p>
      </dgm:t>
    </dgm:pt>
    <dgm:pt modelId="{210449EB-C759-4730-9D0F-3A1775D9FA5C}" type="parTrans" cxnId="{EC4C1293-1C33-4CC0-8214-981671C284BE}">
      <dgm:prSet/>
      <dgm:spPr/>
      <dgm:t>
        <a:bodyPr/>
        <a:lstStyle/>
        <a:p>
          <a:r>
            <a:rPr lang="hu-HU" dirty="0"/>
            <a:t>Nem kedvező:</a:t>
          </a:r>
        </a:p>
        <a:p>
          <a:r>
            <a:rPr lang="hu-HU" dirty="0"/>
            <a:t>0,5</a:t>
          </a:r>
        </a:p>
      </dgm:t>
    </dgm:pt>
    <dgm:pt modelId="{F600389F-2867-4A8B-A593-3D7096A91728}" type="sibTrans" cxnId="{EC4C1293-1C33-4CC0-8214-981671C284BE}">
      <dgm:prSet/>
      <dgm:spPr/>
      <dgm:t>
        <a:bodyPr/>
        <a:lstStyle/>
        <a:p>
          <a:endParaRPr lang="hu-HU"/>
        </a:p>
      </dgm:t>
    </dgm:pt>
    <dgm:pt modelId="{5915FD01-5263-4BBB-936E-0DB10B0A75AE}" type="pres">
      <dgm:prSet presAssocID="{7F1B76A6-3438-4FE9-916B-F99EAA6B47F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794CBF8-20FD-4526-87B4-26218A4385FB}" type="pres">
      <dgm:prSet presAssocID="{9E41CBDB-8572-44F4-8B07-64A7E5F9CF18}" presName="root1" presStyleCnt="0"/>
      <dgm:spPr/>
    </dgm:pt>
    <dgm:pt modelId="{F8E30426-88D2-46AC-8D2D-984F31703A12}" type="pres">
      <dgm:prSet presAssocID="{9E41CBDB-8572-44F4-8B07-64A7E5F9CF18}" presName="LevelOneTextNode" presStyleLbl="node0" presStyleIdx="0" presStyleCnt="1" custScaleX="11201" custScaleY="10082" custLinFactNeighborX="1345" custLinFactNeighborY="14674">
        <dgm:presLayoutVars>
          <dgm:chPref val="3"/>
        </dgm:presLayoutVars>
      </dgm:prSet>
      <dgm:spPr>
        <a:prstGeom prst="ellipse">
          <a:avLst/>
        </a:prstGeom>
      </dgm:spPr>
    </dgm:pt>
    <dgm:pt modelId="{4E829EE1-3730-4636-A349-C187D1775EA3}" type="pres">
      <dgm:prSet presAssocID="{9E41CBDB-8572-44F4-8B07-64A7E5F9CF18}" presName="level2hierChild" presStyleCnt="0"/>
      <dgm:spPr/>
    </dgm:pt>
    <dgm:pt modelId="{F94FC3FA-1BDD-475C-9315-47B182D3F370}" type="pres">
      <dgm:prSet presAssocID="{38247829-6F93-400C-93AF-8CFBFA675538}" presName="conn2-1" presStyleLbl="parChTrans1D2" presStyleIdx="0" presStyleCnt="2"/>
      <dgm:spPr/>
    </dgm:pt>
    <dgm:pt modelId="{49C5BDDD-E6EE-4076-AAF0-6A968F6AB935}" type="pres">
      <dgm:prSet presAssocID="{38247829-6F93-400C-93AF-8CFBFA675538}" presName="connTx" presStyleLbl="parChTrans1D2" presStyleIdx="0" presStyleCnt="2"/>
      <dgm:spPr/>
    </dgm:pt>
    <dgm:pt modelId="{892BB097-93CF-471A-8EA5-ABEF5CBE0C7B}" type="pres">
      <dgm:prSet presAssocID="{AAAAE087-CA8E-4F28-AEA1-B3A9D5B80256}" presName="root2" presStyleCnt="0"/>
      <dgm:spPr/>
    </dgm:pt>
    <dgm:pt modelId="{1754301F-8E91-4539-B2BE-DB7FE0E07602}" type="pres">
      <dgm:prSet presAssocID="{AAAAE087-CA8E-4F28-AEA1-B3A9D5B80256}" presName="LevelTwoTextNode" presStyleLbl="node2" presStyleIdx="0" presStyleCnt="2" custScaleX="8375" custScaleY="6011" custLinFactNeighborX="-15326" custLinFactNeighborY="12962">
        <dgm:presLayoutVars>
          <dgm:chPref val="3"/>
        </dgm:presLayoutVars>
      </dgm:prSet>
      <dgm:spPr/>
    </dgm:pt>
    <dgm:pt modelId="{52D83BBF-E371-434A-8E8D-1C609C45F57D}" type="pres">
      <dgm:prSet presAssocID="{AAAAE087-CA8E-4F28-AEA1-B3A9D5B80256}" presName="level3hierChild" presStyleCnt="0"/>
      <dgm:spPr/>
    </dgm:pt>
    <dgm:pt modelId="{CBB91BF5-F296-44AF-8FB2-585BC86ECA7B}" type="pres">
      <dgm:prSet presAssocID="{210449EB-C759-4730-9D0F-3A1775D9FA5C}" presName="conn2-1" presStyleLbl="parChTrans1D2" presStyleIdx="1" presStyleCnt="2"/>
      <dgm:spPr/>
    </dgm:pt>
    <dgm:pt modelId="{BDA4493F-4F99-4523-9177-086CD30B5B9A}" type="pres">
      <dgm:prSet presAssocID="{210449EB-C759-4730-9D0F-3A1775D9FA5C}" presName="connTx" presStyleLbl="parChTrans1D2" presStyleIdx="1" presStyleCnt="2"/>
      <dgm:spPr/>
    </dgm:pt>
    <dgm:pt modelId="{6A50C826-4ED9-4ABE-809F-3C53B95BE520}" type="pres">
      <dgm:prSet presAssocID="{81981A56-F2D1-45C4-B441-045483C74ACC}" presName="root2" presStyleCnt="0"/>
      <dgm:spPr/>
    </dgm:pt>
    <dgm:pt modelId="{28C5154D-E915-416C-8E0A-F9434B574D1F}" type="pres">
      <dgm:prSet presAssocID="{81981A56-F2D1-45C4-B441-045483C74ACC}" presName="LevelTwoTextNode" presStyleLbl="node2" presStyleIdx="1" presStyleCnt="2" custScaleX="7521" custScaleY="7860" custLinFactNeighborX="-14204" custLinFactNeighborY="17358">
        <dgm:presLayoutVars>
          <dgm:chPref val="3"/>
        </dgm:presLayoutVars>
      </dgm:prSet>
      <dgm:spPr/>
    </dgm:pt>
    <dgm:pt modelId="{735AFFA5-92A6-4C0E-9A21-EE7E829CDDAC}" type="pres">
      <dgm:prSet presAssocID="{81981A56-F2D1-45C4-B441-045483C74ACC}" presName="level3hierChild" presStyleCnt="0"/>
      <dgm:spPr/>
    </dgm:pt>
  </dgm:ptLst>
  <dgm:cxnLst>
    <dgm:cxn modelId="{AB403F0D-4704-4402-BA23-C45D2674FC01}" type="presOf" srcId="{AAAAE087-CA8E-4F28-AEA1-B3A9D5B80256}" destId="{1754301F-8E91-4539-B2BE-DB7FE0E07602}" srcOrd="0" destOrd="0" presId="urn:microsoft.com/office/officeart/2005/8/layout/hierarchy2"/>
    <dgm:cxn modelId="{3AEE213A-6762-4F83-B93E-F3A514950029}" type="presOf" srcId="{38247829-6F93-400C-93AF-8CFBFA675538}" destId="{F94FC3FA-1BDD-475C-9315-47B182D3F370}" srcOrd="0" destOrd="0" presId="urn:microsoft.com/office/officeart/2005/8/layout/hierarchy2"/>
    <dgm:cxn modelId="{A30E485A-C63B-4314-AC51-12A3FDA462ED}" type="presOf" srcId="{210449EB-C759-4730-9D0F-3A1775D9FA5C}" destId="{BDA4493F-4F99-4523-9177-086CD30B5B9A}" srcOrd="1" destOrd="0" presId="urn:microsoft.com/office/officeart/2005/8/layout/hierarchy2"/>
    <dgm:cxn modelId="{EC4C1293-1C33-4CC0-8214-981671C284BE}" srcId="{9E41CBDB-8572-44F4-8B07-64A7E5F9CF18}" destId="{81981A56-F2D1-45C4-B441-045483C74ACC}" srcOrd="1" destOrd="0" parTransId="{210449EB-C759-4730-9D0F-3A1775D9FA5C}" sibTransId="{F600389F-2867-4A8B-A593-3D7096A91728}"/>
    <dgm:cxn modelId="{512778A9-11E4-4328-AD47-0ABBC2E65E8C}" type="presOf" srcId="{9E41CBDB-8572-44F4-8B07-64A7E5F9CF18}" destId="{F8E30426-88D2-46AC-8D2D-984F31703A12}" srcOrd="0" destOrd="0" presId="urn:microsoft.com/office/officeart/2005/8/layout/hierarchy2"/>
    <dgm:cxn modelId="{7EC496C2-D14E-4C3A-8D03-957DEAAD3F79}" srcId="{7F1B76A6-3438-4FE9-916B-F99EAA6B47F4}" destId="{9E41CBDB-8572-44F4-8B07-64A7E5F9CF18}" srcOrd="0" destOrd="0" parTransId="{B5D769C0-500B-4E06-98EC-AF84D8515FFA}" sibTransId="{10C5E203-CEEB-42AB-9D44-D4CDF9BC38DE}"/>
    <dgm:cxn modelId="{B1C5F0C7-92DC-400E-A9A9-734AE13FC0EE}" type="presOf" srcId="{7F1B76A6-3438-4FE9-916B-F99EAA6B47F4}" destId="{5915FD01-5263-4BBB-936E-0DB10B0A75AE}" srcOrd="0" destOrd="0" presId="urn:microsoft.com/office/officeart/2005/8/layout/hierarchy2"/>
    <dgm:cxn modelId="{E0D47FD9-690D-4C1D-8F8D-08C51747C7A5}" type="presOf" srcId="{81981A56-F2D1-45C4-B441-045483C74ACC}" destId="{28C5154D-E915-416C-8E0A-F9434B574D1F}" srcOrd="0" destOrd="0" presId="urn:microsoft.com/office/officeart/2005/8/layout/hierarchy2"/>
    <dgm:cxn modelId="{F7E147DF-4908-4624-B174-C37616BA6D2A}" type="presOf" srcId="{38247829-6F93-400C-93AF-8CFBFA675538}" destId="{49C5BDDD-E6EE-4076-AAF0-6A968F6AB935}" srcOrd="1" destOrd="0" presId="urn:microsoft.com/office/officeart/2005/8/layout/hierarchy2"/>
    <dgm:cxn modelId="{422431E6-64A3-456F-AF04-085394CF73EA}" srcId="{9E41CBDB-8572-44F4-8B07-64A7E5F9CF18}" destId="{AAAAE087-CA8E-4F28-AEA1-B3A9D5B80256}" srcOrd="0" destOrd="0" parTransId="{38247829-6F93-400C-93AF-8CFBFA675538}" sibTransId="{EA4F7749-A6DD-490B-BBE6-D69D2B2F19E3}"/>
    <dgm:cxn modelId="{ED0D04F4-67D1-4CB4-A4CB-454112A2E7F4}" type="presOf" srcId="{210449EB-C759-4730-9D0F-3A1775D9FA5C}" destId="{CBB91BF5-F296-44AF-8FB2-585BC86ECA7B}" srcOrd="0" destOrd="0" presId="urn:microsoft.com/office/officeart/2005/8/layout/hierarchy2"/>
    <dgm:cxn modelId="{2545FA9F-0D22-498C-9B7B-DAB70D15D2E5}" type="presParOf" srcId="{5915FD01-5263-4BBB-936E-0DB10B0A75AE}" destId="{5794CBF8-20FD-4526-87B4-26218A4385FB}" srcOrd="0" destOrd="0" presId="urn:microsoft.com/office/officeart/2005/8/layout/hierarchy2"/>
    <dgm:cxn modelId="{B438F7B9-E641-4A2C-A8C0-940E6EA9EEE9}" type="presParOf" srcId="{5794CBF8-20FD-4526-87B4-26218A4385FB}" destId="{F8E30426-88D2-46AC-8D2D-984F31703A12}" srcOrd="0" destOrd="0" presId="urn:microsoft.com/office/officeart/2005/8/layout/hierarchy2"/>
    <dgm:cxn modelId="{517EF884-1130-4BEB-B195-12758628A682}" type="presParOf" srcId="{5794CBF8-20FD-4526-87B4-26218A4385FB}" destId="{4E829EE1-3730-4636-A349-C187D1775EA3}" srcOrd="1" destOrd="0" presId="urn:microsoft.com/office/officeart/2005/8/layout/hierarchy2"/>
    <dgm:cxn modelId="{2DAC4846-94A5-4562-82FD-031DD40CEA57}" type="presParOf" srcId="{4E829EE1-3730-4636-A349-C187D1775EA3}" destId="{F94FC3FA-1BDD-475C-9315-47B182D3F370}" srcOrd="0" destOrd="0" presId="urn:microsoft.com/office/officeart/2005/8/layout/hierarchy2"/>
    <dgm:cxn modelId="{DAF85EA6-B49E-434B-ABAB-B4193ABCDEC7}" type="presParOf" srcId="{F94FC3FA-1BDD-475C-9315-47B182D3F370}" destId="{49C5BDDD-E6EE-4076-AAF0-6A968F6AB935}" srcOrd="0" destOrd="0" presId="urn:microsoft.com/office/officeart/2005/8/layout/hierarchy2"/>
    <dgm:cxn modelId="{69AF06C9-3D38-4DFA-AEBE-F1DCD59CEB6A}" type="presParOf" srcId="{4E829EE1-3730-4636-A349-C187D1775EA3}" destId="{892BB097-93CF-471A-8EA5-ABEF5CBE0C7B}" srcOrd="1" destOrd="0" presId="urn:microsoft.com/office/officeart/2005/8/layout/hierarchy2"/>
    <dgm:cxn modelId="{A69D6D25-EE16-4354-A532-24A7BAC620CB}" type="presParOf" srcId="{892BB097-93CF-471A-8EA5-ABEF5CBE0C7B}" destId="{1754301F-8E91-4539-B2BE-DB7FE0E07602}" srcOrd="0" destOrd="0" presId="urn:microsoft.com/office/officeart/2005/8/layout/hierarchy2"/>
    <dgm:cxn modelId="{B07879FE-DC32-4B72-8F0C-05BBD52A360E}" type="presParOf" srcId="{892BB097-93CF-471A-8EA5-ABEF5CBE0C7B}" destId="{52D83BBF-E371-434A-8E8D-1C609C45F57D}" srcOrd="1" destOrd="0" presId="urn:microsoft.com/office/officeart/2005/8/layout/hierarchy2"/>
    <dgm:cxn modelId="{90815444-375D-4AF0-8AB6-8612254F4848}" type="presParOf" srcId="{4E829EE1-3730-4636-A349-C187D1775EA3}" destId="{CBB91BF5-F296-44AF-8FB2-585BC86ECA7B}" srcOrd="2" destOrd="0" presId="urn:microsoft.com/office/officeart/2005/8/layout/hierarchy2"/>
    <dgm:cxn modelId="{CB8C500B-C251-4583-AD1A-05805FB80C5A}" type="presParOf" srcId="{CBB91BF5-F296-44AF-8FB2-585BC86ECA7B}" destId="{BDA4493F-4F99-4523-9177-086CD30B5B9A}" srcOrd="0" destOrd="0" presId="urn:microsoft.com/office/officeart/2005/8/layout/hierarchy2"/>
    <dgm:cxn modelId="{7EA7D6C0-0B74-42BB-AA0C-2F2312F6ED8F}" type="presParOf" srcId="{4E829EE1-3730-4636-A349-C187D1775EA3}" destId="{6A50C826-4ED9-4ABE-809F-3C53B95BE520}" srcOrd="3" destOrd="0" presId="urn:microsoft.com/office/officeart/2005/8/layout/hierarchy2"/>
    <dgm:cxn modelId="{1CAC3AE6-6BF9-4A5A-98DF-A9AF45CF49BB}" type="presParOf" srcId="{6A50C826-4ED9-4ABE-809F-3C53B95BE520}" destId="{28C5154D-E915-416C-8E0A-F9434B574D1F}" srcOrd="0" destOrd="0" presId="urn:microsoft.com/office/officeart/2005/8/layout/hierarchy2"/>
    <dgm:cxn modelId="{A3E16E6D-FAF0-4E8A-A70B-1F5D62E61A60}" type="presParOf" srcId="{6A50C826-4ED9-4ABE-809F-3C53B95BE520}" destId="{735AFFA5-92A6-4C0E-9A21-EE7E829CDDA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4DF69DC-C8DD-4D3B-9087-C8ABD9467F3C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hu-HU"/>
        </a:p>
      </dgm:t>
    </dgm:pt>
    <dgm:pt modelId="{39521189-45C6-411A-9FBE-5A9424D36EFA}">
      <dgm:prSet phldrT="[Szöveg]"/>
      <dgm:spPr/>
      <dgm:t>
        <a:bodyPr/>
        <a:lstStyle/>
        <a:p>
          <a:r>
            <a:rPr lang="hu-HU" dirty="0"/>
            <a:t> 10,305</a:t>
          </a:r>
        </a:p>
      </dgm:t>
    </dgm:pt>
    <dgm:pt modelId="{6F5F8783-AD7C-482F-BDDE-2866042076BC}" type="parTrans" cxnId="{CF0CED66-2A03-4D9D-9455-4D85C31D4ABB}">
      <dgm:prSet/>
      <dgm:spPr/>
      <dgm:t>
        <a:bodyPr/>
        <a:lstStyle/>
        <a:p>
          <a:endParaRPr lang="hu-HU"/>
        </a:p>
      </dgm:t>
    </dgm:pt>
    <dgm:pt modelId="{012972EF-E046-4398-A707-00D32D7F11C3}" type="sibTrans" cxnId="{CF0CED66-2A03-4D9D-9455-4D85C31D4ABB}">
      <dgm:prSet/>
      <dgm:spPr/>
      <dgm:t>
        <a:bodyPr/>
        <a:lstStyle/>
        <a:p>
          <a:endParaRPr lang="hu-HU"/>
        </a:p>
      </dgm:t>
    </dgm:pt>
    <dgm:pt modelId="{88E47DB6-268B-4D97-8E84-BD159E8B4430}">
      <dgm:prSet phldrT="[Szöveg]"/>
      <dgm:spPr/>
      <dgm:t>
        <a:bodyPr/>
        <a:lstStyle/>
        <a:p>
          <a:r>
            <a:rPr lang="hu-HU" dirty="0"/>
            <a:t> 10</a:t>
          </a:r>
        </a:p>
      </dgm:t>
    </dgm:pt>
    <dgm:pt modelId="{A1DD27C5-6AE4-42E1-83B1-91A735BAA794}" type="parTrans" cxnId="{D07D4014-879B-4834-9555-F6A99D472B92}">
      <dgm:prSet custT="1"/>
      <dgm:spPr/>
      <dgm:t>
        <a:bodyPr/>
        <a:lstStyle/>
        <a:p>
          <a:r>
            <a:rPr lang="hu-HU" sz="900" dirty="0"/>
            <a:t>Nem kérünk tanácsot</a:t>
          </a:r>
        </a:p>
      </dgm:t>
    </dgm:pt>
    <dgm:pt modelId="{BC35FCC4-965F-4E17-946F-F34A3F2525C1}" type="sibTrans" cxnId="{D07D4014-879B-4834-9555-F6A99D472B92}">
      <dgm:prSet/>
      <dgm:spPr/>
      <dgm:t>
        <a:bodyPr/>
        <a:lstStyle/>
        <a:p>
          <a:endParaRPr lang="hu-HU"/>
        </a:p>
      </dgm:t>
    </dgm:pt>
    <dgm:pt modelId="{3BA9BD53-FDBA-4C09-BB0D-171A52697904}">
      <dgm:prSet phldrT="[Szöveg]"/>
      <dgm:spPr>
        <a:ln>
          <a:noFill/>
        </a:ln>
      </dgm:spPr>
      <dgm:t>
        <a:bodyPr/>
        <a:lstStyle/>
        <a:p>
          <a:r>
            <a:rPr lang="hu-HU" dirty="0"/>
            <a:t> 10</a:t>
          </a:r>
        </a:p>
      </dgm:t>
    </dgm:pt>
    <dgm:pt modelId="{386BF5D4-0F25-41D6-8606-134C8FF4E7CF}" type="parTrans" cxnId="{67DADED2-D4AA-4261-8A24-EA1816FDBD0E}">
      <dgm:prSet custT="1"/>
      <dgm:spPr>
        <a:ln>
          <a:solidFill>
            <a:srgbClr val="FF0000"/>
          </a:solidFill>
        </a:ln>
      </dgm:spPr>
      <dgm:t>
        <a:bodyPr/>
        <a:lstStyle/>
        <a:p>
          <a:r>
            <a:rPr lang="hu-HU" sz="900" dirty="0"/>
            <a:t>nem veszünk részvényt</a:t>
          </a:r>
        </a:p>
      </dgm:t>
    </dgm:pt>
    <dgm:pt modelId="{AB7EB6FE-60A6-45BB-A5E5-8F06FFC626BD}" type="sibTrans" cxnId="{67DADED2-D4AA-4261-8A24-EA1816FDBD0E}">
      <dgm:prSet/>
      <dgm:spPr/>
      <dgm:t>
        <a:bodyPr/>
        <a:lstStyle/>
        <a:p>
          <a:endParaRPr lang="hu-HU"/>
        </a:p>
      </dgm:t>
    </dgm:pt>
    <dgm:pt modelId="{8D856E4E-3047-4A1F-9942-9EF8318434A6}">
      <dgm:prSet phldrT="[Szöveg]"/>
      <dgm:spPr/>
      <dgm:t>
        <a:bodyPr/>
        <a:lstStyle/>
        <a:p>
          <a:r>
            <a:rPr lang="hu-HU" dirty="0"/>
            <a:t> 10,305</a:t>
          </a:r>
        </a:p>
      </dgm:t>
    </dgm:pt>
    <dgm:pt modelId="{26D8A103-448E-4C7D-9FFE-7D5724E9B57B}" type="parTrans" cxnId="{7F5604FB-933B-4C00-A9FF-55445DB60789}">
      <dgm:prSet custT="1"/>
      <dgm:spPr>
        <a:ln>
          <a:solidFill>
            <a:srgbClr val="FF0000"/>
          </a:solidFill>
        </a:ln>
      </dgm:spPr>
      <dgm:t>
        <a:bodyPr/>
        <a:lstStyle/>
        <a:p>
          <a:r>
            <a:rPr lang="hu-HU" sz="900" dirty="0"/>
            <a:t>Tanácsot kérünk</a:t>
          </a:r>
        </a:p>
      </dgm:t>
    </dgm:pt>
    <dgm:pt modelId="{7AFAF3AD-9791-4DB9-BB29-570D3B9DDC0F}" type="sibTrans" cxnId="{7F5604FB-933B-4C00-A9FF-55445DB60789}">
      <dgm:prSet/>
      <dgm:spPr/>
      <dgm:t>
        <a:bodyPr/>
        <a:lstStyle/>
        <a:p>
          <a:endParaRPr lang="hu-HU"/>
        </a:p>
      </dgm:t>
    </dgm:pt>
    <dgm:pt modelId="{735B3B8D-796F-4A1B-B579-1CD5886BB087}">
      <dgm:prSet phldrT="[Szöveg]"/>
      <dgm:spPr/>
      <dgm:t>
        <a:bodyPr/>
        <a:lstStyle/>
        <a:p>
          <a:r>
            <a:rPr lang="hu-HU" dirty="0"/>
            <a:t> 10,8</a:t>
          </a:r>
        </a:p>
      </dgm:t>
    </dgm:pt>
    <dgm:pt modelId="{58708F2F-1B9F-4939-8183-BE0201D92CA7}" type="parTrans" cxnId="{886134AF-F970-4056-93FA-DB3F4B7C439F}">
      <dgm:prSet custT="1"/>
      <dgm:spPr/>
      <dgm:t>
        <a:bodyPr/>
        <a:lstStyle/>
        <a:p>
          <a:r>
            <a:rPr lang="hu-HU" sz="900" dirty="0"/>
            <a:t>Kedvező jelentést jósol </a:t>
          </a:r>
        </a:p>
        <a:p>
          <a:r>
            <a:rPr lang="hu-HU" sz="900" dirty="0"/>
            <a:t>0,55</a:t>
          </a:r>
        </a:p>
      </dgm:t>
    </dgm:pt>
    <dgm:pt modelId="{E6295728-4C07-49EE-BFBF-0ED56750FD05}" type="sibTrans" cxnId="{886134AF-F970-4056-93FA-DB3F4B7C439F}">
      <dgm:prSet/>
      <dgm:spPr/>
      <dgm:t>
        <a:bodyPr/>
        <a:lstStyle/>
        <a:p>
          <a:endParaRPr lang="hu-HU"/>
        </a:p>
      </dgm:t>
    </dgm:pt>
    <dgm:pt modelId="{51918C8A-8589-4BA1-B04D-BB833CC01993}">
      <dgm:prSet phldrT="[Szöveg]"/>
      <dgm:spPr/>
      <dgm:t>
        <a:bodyPr/>
        <a:lstStyle/>
        <a:p>
          <a:r>
            <a:rPr lang="hu-HU" dirty="0"/>
            <a:t>9,7</a:t>
          </a:r>
        </a:p>
      </dgm:t>
    </dgm:pt>
    <dgm:pt modelId="{EE1B56CB-DD4A-4A86-B1D6-326D6018803A}" type="parTrans" cxnId="{C4B7736B-6896-4313-8720-38FF9075CD85}">
      <dgm:prSet custT="1"/>
      <dgm:spPr/>
      <dgm:t>
        <a:bodyPr/>
        <a:lstStyle/>
        <a:p>
          <a:r>
            <a:rPr lang="hu-HU" sz="900" dirty="0"/>
            <a:t>Nem kedvező jelentést jósol: 0,45</a:t>
          </a:r>
        </a:p>
      </dgm:t>
    </dgm:pt>
    <dgm:pt modelId="{12C0EB69-830D-4B68-92F3-F05CAA4213C2}" type="sibTrans" cxnId="{C4B7736B-6896-4313-8720-38FF9075CD85}">
      <dgm:prSet/>
      <dgm:spPr/>
      <dgm:t>
        <a:bodyPr/>
        <a:lstStyle/>
        <a:p>
          <a:endParaRPr lang="hu-HU"/>
        </a:p>
      </dgm:t>
    </dgm:pt>
    <dgm:pt modelId="{B7C5237F-0E4A-419B-A1CE-B6F4DF9E1017}">
      <dgm:prSet custT="1"/>
      <dgm:spPr>
        <a:ln>
          <a:solidFill>
            <a:schemeClr val="tx1"/>
          </a:solidFill>
        </a:ln>
      </dgm:spPr>
      <dgm:t>
        <a:bodyPr/>
        <a:lstStyle/>
        <a:p>
          <a:pPr algn="ctr"/>
          <a:r>
            <a:rPr lang="hu-HU" sz="1100" dirty="0"/>
            <a:t>9,5</a:t>
          </a:r>
        </a:p>
      </dgm:t>
    </dgm:pt>
    <dgm:pt modelId="{18115A73-A3F4-4698-8DC5-F6D2D8428A77}" type="parTrans" cxnId="{45C38405-64DE-4C80-BDEC-6ED8FA66478D}">
      <dgm:prSet custT="1"/>
      <dgm:spPr/>
      <dgm:t>
        <a:bodyPr/>
        <a:lstStyle/>
        <a:p>
          <a:r>
            <a:rPr lang="hu-HU" sz="900" dirty="0"/>
            <a:t>Veszünk részvényt</a:t>
          </a:r>
        </a:p>
      </dgm:t>
    </dgm:pt>
    <dgm:pt modelId="{1751AA4D-F004-4219-BF0B-3F77E946EEE9}" type="sibTrans" cxnId="{45C38405-64DE-4C80-BDEC-6ED8FA66478D}">
      <dgm:prSet/>
      <dgm:spPr/>
      <dgm:t>
        <a:bodyPr/>
        <a:lstStyle/>
        <a:p>
          <a:endParaRPr lang="hu-HU"/>
        </a:p>
      </dgm:t>
    </dgm:pt>
    <dgm:pt modelId="{405CD262-690E-494C-BFCA-2AAD3704A976}">
      <dgm:prSet/>
      <dgm:spPr>
        <a:ln>
          <a:noFill/>
        </a:ln>
      </dgm:spPr>
      <dgm:t>
        <a:bodyPr/>
        <a:lstStyle/>
        <a:p>
          <a:r>
            <a:rPr lang="hu-HU" dirty="0"/>
            <a:t>9,7</a:t>
          </a:r>
        </a:p>
      </dgm:t>
    </dgm:pt>
    <dgm:pt modelId="{2B2D094D-3950-4042-968B-76FD46F20D33}" type="parTrans" cxnId="{BF894D8C-5555-42DC-AC9E-D2B91E972AA7}">
      <dgm:prSet custT="1"/>
      <dgm:spPr/>
      <dgm:t>
        <a:bodyPr/>
        <a:lstStyle/>
        <a:p>
          <a:r>
            <a:rPr lang="hu-HU" sz="900" dirty="0"/>
            <a:t>Nem veszünk részvényt</a:t>
          </a:r>
        </a:p>
      </dgm:t>
    </dgm:pt>
    <dgm:pt modelId="{0769D274-0437-4369-847C-E5064E24034F}" type="sibTrans" cxnId="{BF894D8C-5555-42DC-AC9E-D2B91E972AA7}">
      <dgm:prSet/>
      <dgm:spPr/>
      <dgm:t>
        <a:bodyPr/>
        <a:lstStyle/>
        <a:p>
          <a:endParaRPr lang="hu-HU"/>
        </a:p>
      </dgm:t>
    </dgm:pt>
    <dgm:pt modelId="{8AA77160-67CF-4CEE-A6D6-4BF28EF90FB6}">
      <dgm:prSet/>
      <dgm:spPr>
        <a:ln>
          <a:noFill/>
        </a:ln>
      </dgm:spPr>
      <dgm:t>
        <a:bodyPr/>
        <a:lstStyle/>
        <a:p>
          <a:r>
            <a:rPr lang="hu-HU" dirty="0"/>
            <a:t>11,7</a:t>
          </a:r>
        </a:p>
      </dgm:t>
    </dgm:pt>
    <dgm:pt modelId="{6602D3FE-75FA-4894-9BC6-2C094A4A58E0}" type="parTrans" cxnId="{6930085B-7053-4BA9-A4E3-E680F4C6BD1A}">
      <dgm:prSet custT="1"/>
      <dgm:spPr/>
      <dgm:t>
        <a:bodyPr/>
        <a:lstStyle/>
        <a:p>
          <a:r>
            <a:rPr lang="hu-HU" sz="900" dirty="0"/>
            <a:t>Kedvező</a:t>
          </a:r>
          <a:r>
            <a:rPr lang="hu-HU" sz="1300" dirty="0"/>
            <a:t> </a:t>
          </a:r>
          <a:r>
            <a:rPr lang="hu-HU" sz="900" dirty="0"/>
            <a:t>jelentés</a:t>
          </a:r>
        </a:p>
        <a:p>
          <a:r>
            <a:rPr lang="hu-HU" sz="1300" dirty="0"/>
            <a:t>0,82</a:t>
          </a:r>
        </a:p>
      </dgm:t>
    </dgm:pt>
    <dgm:pt modelId="{4A922A32-6E98-4CA7-95D1-E5230694F544}" type="sibTrans" cxnId="{6930085B-7053-4BA9-A4E3-E680F4C6BD1A}">
      <dgm:prSet/>
      <dgm:spPr/>
      <dgm:t>
        <a:bodyPr/>
        <a:lstStyle/>
        <a:p>
          <a:endParaRPr lang="hu-HU"/>
        </a:p>
      </dgm:t>
    </dgm:pt>
    <dgm:pt modelId="{FC4DB69F-ADDF-459B-B193-464EA2FCB36D}">
      <dgm:prSet/>
      <dgm:spPr>
        <a:ln>
          <a:noFill/>
        </a:ln>
      </dgm:spPr>
      <dgm:t>
        <a:bodyPr/>
        <a:lstStyle/>
        <a:p>
          <a:r>
            <a:rPr lang="hu-HU" dirty="0"/>
            <a:t>6,7</a:t>
          </a:r>
        </a:p>
      </dgm:t>
    </dgm:pt>
    <dgm:pt modelId="{5F781C48-11FB-47E8-913D-79E4F3FD77AB}" type="parTrans" cxnId="{990D16DB-B345-4FAC-B456-B43012877759}">
      <dgm:prSet custT="1"/>
      <dgm:spPr/>
      <dgm:t>
        <a:bodyPr/>
        <a:lstStyle/>
        <a:p>
          <a:r>
            <a:rPr lang="hu-HU" sz="900" dirty="0"/>
            <a:t>Nem kedvező jelentés</a:t>
          </a:r>
          <a:r>
            <a:rPr lang="hu-HU" sz="1300" dirty="0"/>
            <a:t>:</a:t>
          </a:r>
        </a:p>
        <a:p>
          <a:r>
            <a:rPr lang="hu-HU" sz="1300" dirty="0"/>
            <a:t>0,18</a:t>
          </a:r>
        </a:p>
      </dgm:t>
    </dgm:pt>
    <dgm:pt modelId="{155E7158-8DFD-4D5C-984A-693055AC7718}" type="sibTrans" cxnId="{990D16DB-B345-4FAC-B456-B43012877759}">
      <dgm:prSet/>
      <dgm:spPr/>
      <dgm:t>
        <a:bodyPr/>
        <a:lstStyle/>
        <a:p>
          <a:endParaRPr lang="hu-HU"/>
        </a:p>
      </dgm:t>
    </dgm:pt>
    <dgm:pt modelId="{836C83C4-4B90-4E17-9D71-E8AB7D82984C}">
      <dgm:prSet/>
      <dgm:spPr/>
      <dgm:t>
        <a:bodyPr/>
        <a:lstStyle/>
        <a:p>
          <a:r>
            <a:rPr lang="hu-HU" dirty="0"/>
            <a:t>7,25</a:t>
          </a:r>
        </a:p>
      </dgm:t>
    </dgm:pt>
    <dgm:pt modelId="{062C1CBD-7A41-46E4-A332-495ECD98EB75}" type="parTrans" cxnId="{8C7AD838-5E79-4420-948E-50D30AE7CC58}">
      <dgm:prSet custT="1"/>
      <dgm:spPr/>
      <dgm:t>
        <a:bodyPr/>
        <a:lstStyle/>
        <a:p>
          <a:r>
            <a:rPr lang="hu-HU" sz="900" dirty="0"/>
            <a:t>Veszünk részvényt</a:t>
          </a:r>
        </a:p>
      </dgm:t>
    </dgm:pt>
    <dgm:pt modelId="{CEA1B7AD-0899-4AC8-877A-D080835E4034}" type="sibTrans" cxnId="{8C7AD838-5E79-4420-948E-50D30AE7CC58}">
      <dgm:prSet/>
      <dgm:spPr/>
      <dgm:t>
        <a:bodyPr/>
        <a:lstStyle/>
        <a:p>
          <a:endParaRPr lang="hu-HU"/>
        </a:p>
      </dgm:t>
    </dgm:pt>
    <dgm:pt modelId="{013E6637-BDD9-4CDF-AC02-F6DBCD705616}">
      <dgm:prSet/>
      <dgm:spPr>
        <a:ln>
          <a:noFill/>
        </a:ln>
      </dgm:spPr>
      <dgm:t>
        <a:bodyPr/>
        <a:lstStyle/>
        <a:p>
          <a:r>
            <a:rPr lang="hu-HU" dirty="0"/>
            <a:t>9,7</a:t>
          </a:r>
        </a:p>
      </dgm:t>
    </dgm:pt>
    <dgm:pt modelId="{38EEF4D9-0C4B-4197-95F3-6F2398768360}" type="parTrans" cxnId="{24325634-54F8-4A60-A7AC-E1B8E621797A}">
      <dgm:prSet custT="1"/>
      <dgm:spPr>
        <a:ln>
          <a:solidFill>
            <a:srgbClr val="FF0000"/>
          </a:solidFill>
        </a:ln>
      </dgm:spPr>
      <dgm:t>
        <a:bodyPr/>
        <a:lstStyle/>
        <a:p>
          <a:r>
            <a:rPr lang="hu-HU" sz="900" dirty="0"/>
            <a:t>Nem veszünk részvényt</a:t>
          </a:r>
        </a:p>
      </dgm:t>
    </dgm:pt>
    <dgm:pt modelId="{BC4350BB-CD52-439F-B5C9-DDF03A4CF7F2}" type="sibTrans" cxnId="{24325634-54F8-4A60-A7AC-E1B8E621797A}">
      <dgm:prSet/>
      <dgm:spPr/>
      <dgm:t>
        <a:bodyPr/>
        <a:lstStyle/>
        <a:p>
          <a:endParaRPr lang="hu-HU"/>
        </a:p>
      </dgm:t>
    </dgm:pt>
    <dgm:pt modelId="{2A5424B3-411F-4847-A76E-D51B45CFE536}">
      <dgm:prSet/>
      <dgm:spPr>
        <a:ln>
          <a:noFill/>
        </a:ln>
      </dgm:spPr>
      <dgm:t>
        <a:bodyPr/>
        <a:lstStyle/>
        <a:p>
          <a:r>
            <a:rPr lang="hu-HU" dirty="0"/>
            <a:t>11,7</a:t>
          </a:r>
        </a:p>
      </dgm:t>
    </dgm:pt>
    <dgm:pt modelId="{E6A15A4F-6B1E-4EAD-9A29-1DB7BA05B4A1}" type="parTrans" cxnId="{243A25CF-775E-4874-9774-DEEC2FB468FC}">
      <dgm:prSet custT="1"/>
      <dgm:spPr/>
      <dgm:t>
        <a:bodyPr/>
        <a:lstStyle/>
        <a:p>
          <a:r>
            <a:rPr lang="hu-HU" sz="900" dirty="0"/>
            <a:t>Kedvező jelentés</a:t>
          </a:r>
        </a:p>
        <a:p>
          <a:r>
            <a:rPr lang="hu-HU" sz="900" dirty="0"/>
            <a:t>0,11</a:t>
          </a:r>
        </a:p>
      </dgm:t>
    </dgm:pt>
    <dgm:pt modelId="{BEE92AA8-6E90-4B82-B54F-03B93A5F109B}" type="sibTrans" cxnId="{243A25CF-775E-4874-9774-DEEC2FB468FC}">
      <dgm:prSet/>
      <dgm:spPr/>
      <dgm:t>
        <a:bodyPr/>
        <a:lstStyle/>
        <a:p>
          <a:endParaRPr lang="hu-HU"/>
        </a:p>
      </dgm:t>
    </dgm:pt>
    <dgm:pt modelId="{C04B0C71-989C-4C8C-A2FC-59A7E202A946}">
      <dgm:prSet/>
      <dgm:spPr>
        <a:ln>
          <a:noFill/>
        </a:ln>
      </dgm:spPr>
      <dgm:t>
        <a:bodyPr/>
        <a:lstStyle/>
        <a:p>
          <a:r>
            <a:rPr lang="hu-HU" dirty="0"/>
            <a:t>6,7</a:t>
          </a:r>
        </a:p>
      </dgm:t>
    </dgm:pt>
    <dgm:pt modelId="{1E0F23E1-DC1E-49F3-92A9-4EAA733D5585}" type="parTrans" cxnId="{2AFE5889-27B5-4304-B3D0-EDD75EAC1811}">
      <dgm:prSet custT="1"/>
      <dgm:spPr/>
      <dgm:t>
        <a:bodyPr/>
        <a:lstStyle/>
        <a:p>
          <a:r>
            <a:rPr lang="hu-HU" sz="900" dirty="0"/>
            <a:t>Nem kedvező jelentés:</a:t>
          </a:r>
        </a:p>
        <a:p>
          <a:r>
            <a:rPr lang="hu-HU" sz="900" dirty="0"/>
            <a:t>0,89</a:t>
          </a:r>
        </a:p>
      </dgm:t>
    </dgm:pt>
    <dgm:pt modelId="{7FDBE457-ACD6-406A-86BB-8E1D03B0E8FA}" type="sibTrans" cxnId="{2AFE5889-27B5-4304-B3D0-EDD75EAC1811}">
      <dgm:prSet/>
      <dgm:spPr/>
      <dgm:t>
        <a:bodyPr/>
        <a:lstStyle/>
        <a:p>
          <a:endParaRPr lang="hu-HU"/>
        </a:p>
      </dgm:t>
    </dgm:pt>
    <dgm:pt modelId="{E8878535-F459-4251-A47E-47931513A9A0}">
      <dgm:prSet/>
      <dgm:spPr>
        <a:ln>
          <a:noFill/>
        </a:ln>
      </dgm:spPr>
      <dgm:t>
        <a:bodyPr/>
        <a:lstStyle/>
        <a:p>
          <a:r>
            <a:rPr lang="hu-HU" dirty="0"/>
            <a:t>12</a:t>
          </a:r>
        </a:p>
      </dgm:t>
    </dgm:pt>
    <dgm:pt modelId="{6D1E0B25-7134-4082-8010-68CC7E31099F}" type="parTrans" cxnId="{15A2741C-BC95-48AE-9B94-43F665C2627B}">
      <dgm:prSet custT="1"/>
      <dgm:spPr/>
      <dgm:t>
        <a:bodyPr/>
        <a:lstStyle/>
        <a:p>
          <a:r>
            <a:rPr lang="hu-HU" sz="900" dirty="0"/>
            <a:t>Kedvező jelentés</a:t>
          </a:r>
        </a:p>
        <a:p>
          <a:r>
            <a:rPr lang="hu-HU" sz="900" dirty="0"/>
            <a:t>0,5</a:t>
          </a:r>
        </a:p>
      </dgm:t>
    </dgm:pt>
    <dgm:pt modelId="{6ECEC855-0293-4362-AFDD-5366230D0E61}" type="sibTrans" cxnId="{15A2741C-BC95-48AE-9B94-43F665C2627B}">
      <dgm:prSet/>
      <dgm:spPr/>
      <dgm:t>
        <a:bodyPr/>
        <a:lstStyle/>
        <a:p>
          <a:endParaRPr lang="hu-HU"/>
        </a:p>
      </dgm:t>
    </dgm:pt>
    <dgm:pt modelId="{A471070E-1C5D-4FDB-87CF-81B7AC32C2D3}">
      <dgm:prSet/>
      <dgm:spPr>
        <a:ln>
          <a:noFill/>
        </a:ln>
      </dgm:spPr>
      <dgm:t>
        <a:bodyPr/>
        <a:lstStyle/>
        <a:p>
          <a:r>
            <a:rPr lang="hu-HU" dirty="0"/>
            <a:t>7</a:t>
          </a:r>
        </a:p>
      </dgm:t>
    </dgm:pt>
    <dgm:pt modelId="{694570B7-49C6-487F-AB8E-2E610A753384}" type="parTrans" cxnId="{34A5954B-FCDE-4773-A9C3-984CD906D6AA}">
      <dgm:prSet custT="1"/>
      <dgm:spPr/>
      <dgm:t>
        <a:bodyPr/>
        <a:lstStyle/>
        <a:p>
          <a:r>
            <a:rPr lang="hu-HU" sz="900" dirty="0"/>
            <a:t>Nem kedvező jelentés</a:t>
          </a:r>
        </a:p>
        <a:p>
          <a:r>
            <a:rPr lang="hu-HU" sz="900" dirty="0"/>
            <a:t>0,5</a:t>
          </a:r>
        </a:p>
      </dgm:t>
    </dgm:pt>
    <dgm:pt modelId="{67A0E79E-828C-4C12-8FE4-110B76551472}" type="sibTrans" cxnId="{34A5954B-FCDE-4773-A9C3-984CD906D6AA}">
      <dgm:prSet/>
      <dgm:spPr/>
      <dgm:t>
        <a:bodyPr/>
        <a:lstStyle/>
        <a:p>
          <a:endParaRPr lang="hu-HU"/>
        </a:p>
      </dgm:t>
    </dgm:pt>
    <dgm:pt modelId="{BEA2C87F-A960-4F1E-ABE0-A55E3BC4D661}">
      <dgm:prSet/>
      <dgm:spPr/>
      <dgm:t>
        <a:bodyPr/>
        <a:lstStyle/>
        <a:p>
          <a:r>
            <a:rPr lang="hu-HU" dirty="0"/>
            <a:t>10,8</a:t>
          </a:r>
        </a:p>
      </dgm:t>
    </dgm:pt>
    <dgm:pt modelId="{948DC81B-FBAC-43E5-976F-223C3890716F}" type="sibTrans" cxnId="{DB3595B3-9AF2-4C98-8B91-D27E9D3DDDED}">
      <dgm:prSet/>
      <dgm:spPr/>
      <dgm:t>
        <a:bodyPr/>
        <a:lstStyle/>
        <a:p>
          <a:endParaRPr lang="hu-HU"/>
        </a:p>
      </dgm:t>
    </dgm:pt>
    <dgm:pt modelId="{FEF68D7D-ED9E-4702-8628-8FDA4C4485B9}" type="parTrans" cxnId="{DB3595B3-9AF2-4C98-8B91-D27E9D3DDDED}">
      <dgm:prSet custT="1"/>
      <dgm:spPr>
        <a:ln>
          <a:solidFill>
            <a:srgbClr val="FF0000"/>
          </a:solidFill>
        </a:ln>
      </dgm:spPr>
      <dgm:t>
        <a:bodyPr/>
        <a:lstStyle/>
        <a:p>
          <a:r>
            <a:rPr lang="hu-HU" sz="900" dirty="0"/>
            <a:t>Veszünk részvényt</a:t>
          </a:r>
        </a:p>
      </dgm:t>
    </dgm:pt>
    <dgm:pt modelId="{6834BFEE-1596-46C5-A7EE-3BCAB091FFFD}" type="pres">
      <dgm:prSet presAssocID="{F4DF69DC-C8DD-4D3B-9087-C8ABD9467F3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1F8C919-1BFA-4EB1-B3E9-4B70C5E6C37B}" type="pres">
      <dgm:prSet presAssocID="{39521189-45C6-411A-9FBE-5A9424D36EFA}" presName="root1" presStyleCnt="0"/>
      <dgm:spPr/>
    </dgm:pt>
    <dgm:pt modelId="{5E8343B6-DAAD-4767-88C4-450B2E301FA2}" type="pres">
      <dgm:prSet presAssocID="{39521189-45C6-411A-9FBE-5A9424D36EFA}" presName="LevelOneTextNode" presStyleLbl="node0" presStyleIdx="0" presStyleCnt="1" custScaleX="17940" custScaleY="23951" custLinFactX="-13503" custLinFactNeighborX="-100000" custLinFactNeighborY="12439">
        <dgm:presLayoutVars>
          <dgm:chPref val="3"/>
        </dgm:presLayoutVars>
      </dgm:prSet>
      <dgm:spPr/>
    </dgm:pt>
    <dgm:pt modelId="{D3DFB691-C3E2-4303-BC87-C3786C3010DB}" type="pres">
      <dgm:prSet presAssocID="{39521189-45C6-411A-9FBE-5A9424D36EFA}" presName="level2hierChild" presStyleCnt="0"/>
      <dgm:spPr/>
    </dgm:pt>
    <dgm:pt modelId="{ED5A41BF-3082-4359-8305-05930FC17976}" type="pres">
      <dgm:prSet presAssocID="{A1DD27C5-6AE4-42E1-83B1-91A735BAA794}" presName="conn2-1" presStyleLbl="parChTrans1D2" presStyleIdx="0" presStyleCnt="2"/>
      <dgm:spPr/>
    </dgm:pt>
    <dgm:pt modelId="{B7C4541D-D845-4A5C-B735-003CA6851213}" type="pres">
      <dgm:prSet presAssocID="{A1DD27C5-6AE4-42E1-83B1-91A735BAA794}" presName="connTx" presStyleLbl="parChTrans1D2" presStyleIdx="0" presStyleCnt="2"/>
      <dgm:spPr/>
    </dgm:pt>
    <dgm:pt modelId="{EB56CD1E-4AB0-46A7-989E-B73E7E0912C3}" type="pres">
      <dgm:prSet presAssocID="{88E47DB6-268B-4D97-8E84-BD159E8B4430}" presName="root2" presStyleCnt="0"/>
      <dgm:spPr/>
    </dgm:pt>
    <dgm:pt modelId="{71275AE2-2547-4F22-95E7-EF530B821C93}" type="pres">
      <dgm:prSet presAssocID="{88E47DB6-268B-4D97-8E84-BD159E8B4430}" presName="LevelTwoTextNode" presStyleLbl="node2" presStyleIdx="0" presStyleCnt="2" custScaleX="17415" custScaleY="20684">
        <dgm:presLayoutVars>
          <dgm:chPref val="3"/>
        </dgm:presLayoutVars>
      </dgm:prSet>
      <dgm:spPr/>
    </dgm:pt>
    <dgm:pt modelId="{19F86C38-5BF4-4402-9BEF-520D038559DB}" type="pres">
      <dgm:prSet presAssocID="{88E47DB6-268B-4D97-8E84-BD159E8B4430}" presName="level3hierChild" presStyleCnt="0"/>
      <dgm:spPr/>
    </dgm:pt>
    <dgm:pt modelId="{B3D19FE1-B9DF-4B0E-B010-45E4AEA21EC0}" type="pres">
      <dgm:prSet presAssocID="{18115A73-A3F4-4698-8DC5-F6D2D8428A77}" presName="conn2-1" presStyleLbl="parChTrans1D3" presStyleIdx="0" presStyleCnt="4"/>
      <dgm:spPr/>
    </dgm:pt>
    <dgm:pt modelId="{FBABC17A-6B82-4DC4-BB76-4AB6379E0AD3}" type="pres">
      <dgm:prSet presAssocID="{18115A73-A3F4-4698-8DC5-F6D2D8428A77}" presName="connTx" presStyleLbl="parChTrans1D3" presStyleIdx="0" presStyleCnt="4"/>
      <dgm:spPr/>
    </dgm:pt>
    <dgm:pt modelId="{77960BFC-D911-488E-88D0-E1D858CB12B9}" type="pres">
      <dgm:prSet presAssocID="{B7C5237F-0E4A-419B-A1CE-B6F4DF9E1017}" presName="root2" presStyleCnt="0"/>
      <dgm:spPr/>
    </dgm:pt>
    <dgm:pt modelId="{EEB3AF90-6A40-4B1B-99B5-33AF5652D224}" type="pres">
      <dgm:prSet presAssocID="{B7C5237F-0E4A-419B-A1CE-B6F4DF9E1017}" presName="LevelTwoTextNode" presStyleLbl="node3" presStyleIdx="0" presStyleCnt="4" custScaleX="16322" custScaleY="27270" custLinFactNeighborX="38105" custLinFactNeighborY="-28788">
        <dgm:presLayoutVars>
          <dgm:chPref val="3"/>
        </dgm:presLayoutVars>
      </dgm:prSet>
      <dgm:spPr>
        <a:prstGeom prst="ellipse">
          <a:avLst/>
        </a:prstGeom>
      </dgm:spPr>
    </dgm:pt>
    <dgm:pt modelId="{3275B728-2C28-44DE-93C1-808882F55CA3}" type="pres">
      <dgm:prSet presAssocID="{B7C5237F-0E4A-419B-A1CE-B6F4DF9E1017}" presName="level3hierChild" presStyleCnt="0"/>
      <dgm:spPr/>
    </dgm:pt>
    <dgm:pt modelId="{7F9AA988-D835-4126-82D5-0EC14B7F169E}" type="pres">
      <dgm:prSet presAssocID="{6D1E0B25-7134-4082-8010-68CC7E31099F}" presName="conn2-1" presStyleLbl="parChTrans1D4" presStyleIdx="0" presStyleCnt="10"/>
      <dgm:spPr/>
    </dgm:pt>
    <dgm:pt modelId="{F16DBCAC-9E59-4910-9106-11E4B6D54F4B}" type="pres">
      <dgm:prSet presAssocID="{6D1E0B25-7134-4082-8010-68CC7E31099F}" presName="connTx" presStyleLbl="parChTrans1D4" presStyleIdx="0" presStyleCnt="10"/>
      <dgm:spPr/>
    </dgm:pt>
    <dgm:pt modelId="{DA55B36E-82B1-42E0-8F97-831CBA473B2A}" type="pres">
      <dgm:prSet presAssocID="{E8878535-F459-4251-A47E-47931513A9A0}" presName="root2" presStyleCnt="0"/>
      <dgm:spPr/>
    </dgm:pt>
    <dgm:pt modelId="{31888A12-3677-4ABC-BF85-D5D277E81A35}" type="pres">
      <dgm:prSet presAssocID="{E8878535-F459-4251-A47E-47931513A9A0}" presName="LevelTwoTextNode" presStyleLbl="node4" presStyleIdx="0" presStyleCnt="10" custScaleX="10956" custScaleY="18909" custLinFactNeighborX="93130" custLinFactNeighborY="-39611">
        <dgm:presLayoutVars>
          <dgm:chPref val="3"/>
        </dgm:presLayoutVars>
      </dgm:prSet>
      <dgm:spPr/>
    </dgm:pt>
    <dgm:pt modelId="{ECA7340B-A244-41C3-BFCC-0CC3B6115FDC}" type="pres">
      <dgm:prSet presAssocID="{E8878535-F459-4251-A47E-47931513A9A0}" presName="level3hierChild" presStyleCnt="0"/>
      <dgm:spPr/>
    </dgm:pt>
    <dgm:pt modelId="{E6B535CB-C320-4532-BE57-93720FF7BE5F}" type="pres">
      <dgm:prSet presAssocID="{694570B7-49C6-487F-AB8E-2E610A753384}" presName="conn2-1" presStyleLbl="parChTrans1D4" presStyleIdx="1" presStyleCnt="10"/>
      <dgm:spPr/>
    </dgm:pt>
    <dgm:pt modelId="{ADF7894E-6B56-4C1C-908E-9C1566140367}" type="pres">
      <dgm:prSet presAssocID="{694570B7-49C6-487F-AB8E-2E610A753384}" presName="connTx" presStyleLbl="parChTrans1D4" presStyleIdx="1" presStyleCnt="10"/>
      <dgm:spPr/>
    </dgm:pt>
    <dgm:pt modelId="{F74B3F8D-CA16-4394-816F-5A6C3F945E6B}" type="pres">
      <dgm:prSet presAssocID="{A471070E-1C5D-4FDB-87CF-81B7AC32C2D3}" presName="root2" presStyleCnt="0"/>
      <dgm:spPr/>
    </dgm:pt>
    <dgm:pt modelId="{71A10392-B68F-4659-9658-7E3619A9F1FA}" type="pres">
      <dgm:prSet presAssocID="{A471070E-1C5D-4FDB-87CF-81B7AC32C2D3}" presName="LevelTwoTextNode" presStyleLbl="node4" presStyleIdx="1" presStyleCnt="10" custScaleX="8074" custScaleY="18308" custLinFactNeighborX="76334" custLinFactNeighborY="-15298">
        <dgm:presLayoutVars>
          <dgm:chPref val="3"/>
        </dgm:presLayoutVars>
      </dgm:prSet>
      <dgm:spPr/>
    </dgm:pt>
    <dgm:pt modelId="{E2D189AA-B556-4D9B-BF61-83216FD9A42E}" type="pres">
      <dgm:prSet presAssocID="{A471070E-1C5D-4FDB-87CF-81B7AC32C2D3}" presName="level3hierChild" presStyleCnt="0"/>
      <dgm:spPr/>
    </dgm:pt>
    <dgm:pt modelId="{627C7F32-5A9E-4DA2-A5FA-1CCE0FD16E34}" type="pres">
      <dgm:prSet presAssocID="{386BF5D4-0F25-41D6-8606-134C8FF4E7CF}" presName="conn2-1" presStyleLbl="parChTrans1D3" presStyleIdx="1" presStyleCnt="4"/>
      <dgm:spPr/>
    </dgm:pt>
    <dgm:pt modelId="{397B054D-05A8-4064-B361-EA056674B9BE}" type="pres">
      <dgm:prSet presAssocID="{386BF5D4-0F25-41D6-8606-134C8FF4E7CF}" presName="connTx" presStyleLbl="parChTrans1D3" presStyleIdx="1" presStyleCnt="4"/>
      <dgm:spPr/>
    </dgm:pt>
    <dgm:pt modelId="{90DEB2E6-79DF-4BD3-A3CE-CCC70554FBF5}" type="pres">
      <dgm:prSet presAssocID="{3BA9BD53-FDBA-4C09-BB0D-171A52697904}" presName="root2" presStyleCnt="0"/>
      <dgm:spPr/>
    </dgm:pt>
    <dgm:pt modelId="{207722AD-F4D8-44A0-964C-BF99C113701B}" type="pres">
      <dgm:prSet presAssocID="{3BA9BD53-FDBA-4C09-BB0D-171A52697904}" presName="LevelTwoTextNode" presStyleLbl="node3" presStyleIdx="1" presStyleCnt="4" custScaleX="9424" custScaleY="15079" custLinFactNeighborX="24114" custLinFactNeighborY="-3970">
        <dgm:presLayoutVars>
          <dgm:chPref val="3"/>
        </dgm:presLayoutVars>
      </dgm:prSet>
      <dgm:spPr/>
    </dgm:pt>
    <dgm:pt modelId="{0CBDCD6D-7632-4A40-BF42-266A99B6A486}" type="pres">
      <dgm:prSet presAssocID="{3BA9BD53-FDBA-4C09-BB0D-171A52697904}" presName="level3hierChild" presStyleCnt="0"/>
      <dgm:spPr/>
    </dgm:pt>
    <dgm:pt modelId="{7C2EC238-C24A-44F4-B43E-966654F982F8}" type="pres">
      <dgm:prSet presAssocID="{26D8A103-448E-4C7D-9FFE-7D5724E9B57B}" presName="conn2-1" presStyleLbl="parChTrans1D2" presStyleIdx="1" presStyleCnt="2"/>
      <dgm:spPr/>
    </dgm:pt>
    <dgm:pt modelId="{B5C2B030-00B2-4988-A4BB-BD4398392151}" type="pres">
      <dgm:prSet presAssocID="{26D8A103-448E-4C7D-9FFE-7D5724E9B57B}" presName="connTx" presStyleLbl="parChTrans1D2" presStyleIdx="1" presStyleCnt="2"/>
      <dgm:spPr/>
    </dgm:pt>
    <dgm:pt modelId="{2E3A500B-EB86-4B26-A648-46D09803944D}" type="pres">
      <dgm:prSet presAssocID="{8D856E4E-3047-4A1F-9942-9EF8318434A6}" presName="root2" presStyleCnt="0"/>
      <dgm:spPr/>
    </dgm:pt>
    <dgm:pt modelId="{159EACE8-2638-404D-A574-25571FCB0404}" type="pres">
      <dgm:prSet presAssocID="{8D856E4E-3047-4A1F-9942-9EF8318434A6}" presName="LevelTwoTextNode" presStyleLbl="node2" presStyleIdx="1" presStyleCnt="2" custScaleX="21100" custScaleY="24438">
        <dgm:presLayoutVars>
          <dgm:chPref val="3"/>
        </dgm:presLayoutVars>
      </dgm:prSet>
      <dgm:spPr>
        <a:prstGeom prst="ellipse">
          <a:avLst/>
        </a:prstGeom>
      </dgm:spPr>
    </dgm:pt>
    <dgm:pt modelId="{89EB99DB-918B-46E9-8D1F-258B5CAD4F93}" type="pres">
      <dgm:prSet presAssocID="{8D856E4E-3047-4A1F-9942-9EF8318434A6}" presName="level3hierChild" presStyleCnt="0"/>
      <dgm:spPr/>
    </dgm:pt>
    <dgm:pt modelId="{2E2CFF31-D76C-46EA-8DC2-7D3CD353BE2E}" type="pres">
      <dgm:prSet presAssocID="{58708F2F-1B9F-4939-8183-BE0201D92CA7}" presName="conn2-1" presStyleLbl="parChTrans1D3" presStyleIdx="2" presStyleCnt="4"/>
      <dgm:spPr/>
    </dgm:pt>
    <dgm:pt modelId="{25D15954-8B90-4143-8BF8-CBA9B728CB90}" type="pres">
      <dgm:prSet presAssocID="{58708F2F-1B9F-4939-8183-BE0201D92CA7}" presName="connTx" presStyleLbl="parChTrans1D3" presStyleIdx="2" presStyleCnt="4"/>
      <dgm:spPr/>
    </dgm:pt>
    <dgm:pt modelId="{AE195C2B-855E-4AB4-8A56-A64D48A9BF90}" type="pres">
      <dgm:prSet presAssocID="{735B3B8D-796F-4A1B-B579-1CD5886BB087}" presName="root2" presStyleCnt="0"/>
      <dgm:spPr/>
    </dgm:pt>
    <dgm:pt modelId="{88F77EDB-5609-46AA-AA54-C79549D45087}" type="pres">
      <dgm:prSet presAssocID="{735B3B8D-796F-4A1B-B579-1CD5886BB087}" presName="LevelTwoTextNode" presStyleLbl="node3" presStyleIdx="2" presStyleCnt="4" custScaleX="13946" custScaleY="21619">
        <dgm:presLayoutVars>
          <dgm:chPref val="3"/>
        </dgm:presLayoutVars>
      </dgm:prSet>
      <dgm:spPr/>
    </dgm:pt>
    <dgm:pt modelId="{0F11DB85-2F81-4A59-A9C8-EC02A2CA8834}" type="pres">
      <dgm:prSet presAssocID="{735B3B8D-796F-4A1B-B579-1CD5886BB087}" presName="level3hierChild" presStyleCnt="0"/>
      <dgm:spPr/>
    </dgm:pt>
    <dgm:pt modelId="{753796D0-55ED-49B6-9B7A-A8EDC14A1F80}" type="pres">
      <dgm:prSet presAssocID="{FEF68D7D-ED9E-4702-8628-8FDA4C4485B9}" presName="conn2-1" presStyleLbl="parChTrans1D4" presStyleIdx="2" presStyleCnt="10"/>
      <dgm:spPr/>
    </dgm:pt>
    <dgm:pt modelId="{53A27339-7101-4C40-9EBA-8463E4546C34}" type="pres">
      <dgm:prSet presAssocID="{FEF68D7D-ED9E-4702-8628-8FDA4C4485B9}" presName="connTx" presStyleLbl="parChTrans1D4" presStyleIdx="2" presStyleCnt="10"/>
      <dgm:spPr/>
    </dgm:pt>
    <dgm:pt modelId="{CE033082-535A-497F-820A-B139A545CFE6}" type="pres">
      <dgm:prSet presAssocID="{BEA2C87F-A960-4F1E-ABE0-A55E3BC4D661}" presName="root2" presStyleCnt="0"/>
      <dgm:spPr/>
    </dgm:pt>
    <dgm:pt modelId="{B1ECB82F-9A56-41A2-BA77-6E333900B968}" type="pres">
      <dgm:prSet presAssocID="{BEA2C87F-A960-4F1E-ABE0-A55E3BC4D661}" presName="LevelTwoTextNode" presStyleLbl="node4" presStyleIdx="2" presStyleCnt="10" custScaleX="21248" custScaleY="27219" custLinFactNeighborX="3723" custLinFactNeighborY="-17701">
        <dgm:presLayoutVars>
          <dgm:chPref val="3"/>
        </dgm:presLayoutVars>
      </dgm:prSet>
      <dgm:spPr>
        <a:prstGeom prst="ellipse">
          <a:avLst/>
        </a:prstGeom>
      </dgm:spPr>
    </dgm:pt>
    <dgm:pt modelId="{04A9A04F-ADB3-45BB-B570-DBD4D9306224}" type="pres">
      <dgm:prSet presAssocID="{BEA2C87F-A960-4F1E-ABE0-A55E3BC4D661}" presName="level3hierChild" presStyleCnt="0"/>
      <dgm:spPr/>
    </dgm:pt>
    <dgm:pt modelId="{71A5BE40-1038-4BA9-9EE1-35921DE43F18}" type="pres">
      <dgm:prSet presAssocID="{6602D3FE-75FA-4894-9BC6-2C094A4A58E0}" presName="conn2-1" presStyleLbl="parChTrans1D4" presStyleIdx="3" presStyleCnt="10"/>
      <dgm:spPr/>
    </dgm:pt>
    <dgm:pt modelId="{20265705-7BE9-48E9-A60A-9698E7198877}" type="pres">
      <dgm:prSet presAssocID="{6602D3FE-75FA-4894-9BC6-2C094A4A58E0}" presName="connTx" presStyleLbl="parChTrans1D4" presStyleIdx="3" presStyleCnt="10"/>
      <dgm:spPr/>
    </dgm:pt>
    <dgm:pt modelId="{28193637-795C-458D-9009-CB4EBE93B0EB}" type="pres">
      <dgm:prSet presAssocID="{8AA77160-67CF-4CEE-A6D6-4BF28EF90FB6}" presName="root2" presStyleCnt="0"/>
      <dgm:spPr/>
    </dgm:pt>
    <dgm:pt modelId="{54C42BA8-957D-42DC-A074-22C5C1724539}" type="pres">
      <dgm:prSet presAssocID="{8AA77160-67CF-4CEE-A6D6-4BF28EF90FB6}" presName="LevelTwoTextNode" presStyleLbl="node4" presStyleIdx="3" presStyleCnt="10" custScaleX="14067" custScaleY="13391" custLinFactNeighborX="13334" custLinFactNeighborY="-30852">
        <dgm:presLayoutVars>
          <dgm:chPref val="3"/>
        </dgm:presLayoutVars>
      </dgm:prSet>
      <dgm:spPr/>
    </dgm:pt>
    <dgm:pt modelId="{09455ABC-7BBD-4922-A346-07804719C0B5}" type="pres">
      <dgm:prSet presAssocID="{8AA77160-67CF-4CEE-A6D6-4BF28EF90FB6}" presName="level3hierChild" presStyleCnt="0"/>
      <dgm:spPr/>
    </dgm:pt>
    <dgm:pt modelId="{CB55A1BA-B354-4B0F-AA26-5D0F9D8A3322}" type="pres">
      <dgm:prSet presAssocID="{5F781C48-11FB-47E8-913D-79E4F3FD77AB}" presName="conn2-1" presStyleLbl="parChTrans1D4" presStyleIdx="4" presStyleCnt="10"/>
      <dgm:spPr/>
    </dgm:pt>
    <dgm:pt modelId="{80B7BD70-547C-4DAB-84A6-4FDDE78554FE}" type="pres">
      <dgm:prSet presAssocID="{5F781C48-11FB-47E8-913D-79E4F3FD77AB}" presName="connTx" presStyleLbl="parChTrans1D4" presStyleIdx="4" presStyleCnt="10"/>
      <dgm:spPr/>
    </dgm:pt>
    <dgm:pt modelId="{4174410C-376B-4F3B-970B-C956A718181E}" type="pres">
      <dgm:prSet presAssocID="{FC4DB69F-ADDF-459B-B193-464EA2FCB36D}" presName="root2" presStyleCnt="0"/>
      <dgm:spPr/>
    </dgm:pt>
    <dgm:pt modelId="{1525B78C-8AA0-4C0B-82A4-699FA7AE1174}" type="pres">
      <dgm:prSet presAssocID="{FC4DB69F-ADDF-459B-B193-464EA2FCB36D}" presName="LevelTwoTextNode" presStyleLbl="node4" presStyleIdx="4" presStyleCnt="10" custScaleX="8823" custScaleY="15290" custLinFactNeighborX="14227" custLinFactNeighborY="6293">
        <dgm:presLayoutVars>
          <dgm:chPref val="3"/>
        </dgm:presLayoutVars>
      </dgm:prSet>
      <dgm:spPr/>
    </dgm:pt>
    <dgm:pt modelId="{E57E97FD-C54D-4652-9119-684C74E69644}" type="pres">
      <dgm:prSet presAssocID="{FC4DB69F-ADDF-459B-B193-464EA2FCB36D}" presName="level3hierChild" presStyleCnt="0"/>
      <dgm:spPr/>
    </dgm:pt>
    <dgm:pt modelId="{EC7A7333-ECCA-4CF0-AEDB-28316A509947}" type="pres">
      <dgm:prSet presAssocID="{2B2D094D-3950-4042-968B-76FD46F20D33}" presName="conn2-1" presStyleLbl="parChTrans1D4" presStyleIdx="5" presStyleCnt="10"/>
      <dgm:spPr/>
    </dgm:pt>
    <dgm:pt modelId="{98D880C3-B373-401A-8ADB-3C2FA1AC9541}" type="pres">
      <dgm:prSet presAssocID="{2B2D094D-3950-4042-968B-76FD46F20D33}" presName="connTx" presStyleLbl="parChTrans1D4" presStyleIdx="5" presStyleCnt="10"/>
      <dgm:spPr/>
    </dgm:pt>
    <dgm:pt modelId="{8CBCE124-7217-422F-971C-641D77734D8E}" type="pres">
      <dgm:prSet presAssocID="{405CD262-690E-494C-BFCA-2AAD3704A976}" presName="root2" presStyleCnt="0"/>
      <dgm:spPr/>
    </dgm:pt>
    <dgm:pt modelId="{8E012EA0-38DF-4938-B971-BBFA511AC1F4}" type="pres">
      <dgm:prSet presAssocID="{405CD262-690E-494C-BFCA-2AAD3704A976}" presName="LevelTwoTextNode" presStyleLbl="node4" presStyleIdx="5" presStyleCnt="10" custScaleX="16469" custScaleY="15672" custLinFactNeighborX="32976" custLinFactNeighborY="8993">
        <dgm:presLayoutVars>
          <dgm:chPref val="3"/>
        </dgm:presLayoutVars>
      </dgm:prSet>
      <dgm:spPr/>
    </dgm:pt>
    <dgm:pt modelId="{FC9A6E55-E28D-4610-8F5E-91856A529B5A}" type="pres">
      <dgm:prSet presAssocID="{405CD262-690E-494C-BFCA-2AAD3704A976}" presName="level3hierChild" presStyleCnt="0"/>
      <dgm:spPr/>
    </dgm:pt>
    <dgm:pt modelId="{99561C39-FCB7-4283-98D9-1508D5F176E4}" type="pres">
      <dgm:prSet presAssocID="{EE1B56CB-DD4A-4A86-B1D6-326D6018803A}" presName="conn2-1" presStyleLbl="parChTrans1D3" presStyleIdx="3" presStyleCnt="4"/>
      <dgm:spPr/>
    </dgm:pt>
    <dgm:pt modelId="{24053346-FE13-44BD-89D9-C96DE6A05959}" type="pres">
      <dgm:prSet presAssocID="{EE1B56CB-DD4A-4A86-B1D6-326D6018803A}" presName="connTx" presStyleLbl="parChTrans1D3" presStyleIdx="3" presStyleCnt="4"/>
      <dgm:spPr/>
    </dgm:pt>
    <dgm:pt modelId="{24587377-4C7D-4A48-A7A9-8CB0A4FBEA1F}" type="pres">
      <dgm:prSet presAssocID="{51918C8A-8589-4BA1-B04D-BB833CC01993}" presName="root2" presStyleCnt="0"/>
      <dgm:spPr/>
    </dgm:pt>
    <dgm:pt modelId="{51E0D09B-E33F-4C86-BC77-F8132E8F0FF3}" type="pres">
      <dgm:prSet presAssocID="{51918C8A-8589-4BA1-B04D-BB833CC01993}" presName="LevelTwoTextNode" presStyleLbl="node3" presStyleIdx="3" presStyleCnt="4" custScaleX="20199" custScaleY="25474">
        <dgm:presLayoutVars>
          <dgm:chPref val="3"/>
        </dgm:presLayoutVars>
      </dgm:prSet>
      <dgm:spPr/>
    </dgm:pt>
    <dgm:pt modelId="{62926F6C-0664-4CC7-A817-90F2A0A7D992}" type="pres">
      <dgm:prSet presAssocID="{51918C8A-8589-4BA1-B04D-BB833CC01993}" presName="level3hierChild" presStyleCnt="0"/>
      <dgm:spPr/>
    </dgm:pt>
    <dgm:pt modelId="{EEF6ED74-871D-43E3-A33A-9EA85FB7B2B2}" type="pres">
      <dgm:prSet presAssocID="{062C1CBD-7A41-46E4-A332-495ECD98EB75}" presName="conn2-1" presStyleLbl="parChTrans1D4" presStyleIdx="6" presStyleCnt="10"/>
      <dgm:spPr/>
    </dgm:pt>
    <dgm:pt modelId="{B485520C-AACD-40DF-82DA-6C4AD9FBC8EE}" type="pres">
      <dgm:prSet presAssocID="{062C1CBD-7A41-46E4-A332-495ECD98EB75}" presName="connTx" presStyleLbl="parChTrans1D4" presStyleIdx="6" presStyleCnt="10"/>
      <dgm:spPr/>
    </dgm:pt>
    <dgm:pt modelId="{A8DED52C-E3AA-4E08-819F-122F0B675E2D}" type="pres">
      <dgm:prSet presAssocID="{836C83C4-4B90-4E17-9D71-E8AB7D82984C}" presName="root2" presStyleCnt="0"/>
      <dgm:spPr/>
    </dgm:pt>
    <dgm:pt modelId="{553938C4-AA00-40ED-99AA-53332F4DB53D}" type="pres">
      <dgm:prSet presAssocID="{836C83C4-4B90-4E17-9D71-E8AB7D82984C}" presName="LevelTwoTextNode" presStyleLbl="node4" presStyleIdx="6" presStyleCnt="10" custScaleX="24340" custScaleY="25667" custLinFactNeighborX="-6744" custLinFactNeighborY="-1499">
        <dgm:presLayoutVars>
          <dgm:chPref val="3"/>
        </dgm:presLayoutVars>
      </dgm:prSet>
      <dgm:spPr>
        <a:prstGeom prst="ellipse">
          <a:avLst/>
        </a:prstGeom>
      </dgm:spPr>
    </dgm:pt>
    <dgm:pt modelId="{F8C665F6-03F2-40F8-8710-3A7DD58A1A63}" type="pres">
      <dgm:prSet presAssocID="{836C83C4-4B90-4E17-9D71-E8AB7D82984C}" presName="level3hierChild" presStyleCnt="0"/>
      <dgm:spPr/>
    </dgm:pt>
    <dgm:pt modelId="{3C9D37B8-8E20-402A-B645-FB237270F5A1}" type="pres">
      <dgm:prSet presAssocID="{E6A15A4F-6B1E-4EAD-9A29-1DB7BA05B4A1}" presName="conn2-1" presStyleLbl="parChTrans1D4" presStyleIdx="7" presStyleCnt="10"/>
      <dgm:spPr/>
    </dgm:pt>
    <dgm:pt modelId="{98BA3F82-2047-4712-AF43-26DDF9FB5443}" type="pres">
      <dgm:prSet presAssocID="{E6A15A4F-6B1E-4EAD-9A29-1DB7BA05B4A1}" presName="connTx" presStyleLbl="parChTrans1D4" presStyleIdx="7" presStyleCnt="10"/>
      <dgm:spPr/>
    </dgm:pt>
    <dgm:pt modelId="{B197BABF-A585-4416-9385-7144A83D4463}" type="pres">
      <dgm:prSet presAssocID="{2A5424B3-411F-4847-A76E-D51B45CFE536}" presName="root2" presStyleCnt="0"/>
      <dgm:spPr/>
    </dgm:pt>
    <dgm:pt modelId="{4967DBDC-338E-4867-8F63-0F9EC9A62322}" type="pres">
      <dgm:prSet presAssocID="{2A5424B3-411F-4847-A76E-D51B45CFE536}" presName="LevelTwoTextNode" presStyleLbl="node4" presStyleIdx="7" presStyleCnt="10" custScaleX="12717" custScaleY="22921" custLinFactNeighborX="460" custLinFactNeighborY="-18097">
        <dgm:presLayoutVars>
          <dgm:chPref val="3"/>
        </dgm:presLayoutVars>
      </dgm:prSet>
      <dgm:spPr/>
    </dgm:pt>
    <dgm:pt modelId="{95717A1C-C0F4-480E-8CDD-BAC32B6EC222}" type="pres">
      <dgm:prSet presAssocID="{2A5424B3-411F-4847-A76E-D51B45CFE536}" presName="level3hierChild" presStyleCnt="0"/>
      <dgm:spPr/>
    </dgm:pt>
    <dgm:pt modelId="{537E7ECD-918B-41DB-B1D8-22883D357EFE}" type="pres">
      <dgm:prSet presAssocID="{1E0F23E1-DC1E-49F3-92A9-4EAA733D5585}" presName="conn2-1" presStyleLbl="parChTrans1D4" presStyleIdx="8" presStyleCnt="10"/>
      <dgm:spPr/>
    </dgm:pt>
    <dgm:pt modelId="{321C5A47-F344-4F28-B14D-39EDC3234A0C}" type="pres">
      <dgm:prSet presAssocID="{1E0F23E1-DC1E-49F3-92A9-4EAA733D5585}" presName="connTx" presStyleLbl="parChTrans1D4" presStyleIdx="8" presStyleCnt="10"/>
      <dgm:spPr/>
    </dgm:pt>
    <dgm:pt modelId="{759899C3-9A8B-47F5-8CDC-4242167D0C32}" type="pres">
      <dgm:prSet presAssocID="{C04B0C71-989C-4C8C-A2FC-59A7E202A946}" presName="root2" presStyleCnt="0"/>
      <dgm:spPr/>
    </dgm:pt>
    <dgm:pt modelId="{0C68DAB9-81E9-4AC3-9E62-A05B801413D4}" type="pres">
      <dgm:prSet presAssocID="{C04B0C71-989C-4C8C-A2FC-59A7E202A946}" presName="LevelTwoTextNode" presStyleLbl="node4" presStyleIdx="8" presStyleCnt="10" custScaleX="13558" custScaleY="14751" custLinFactNeighborX="-3069" custLinFactNeighborY="36821">
        <dgm:presLayoutVars>
          <dgm:chPref val="3"/>
        </dgm:presLayoutVars>
      </dgm:prSet>
      <dgm:spPr/>
    </dgm:pt>
    <dgm:pt modelId="{3802EB06-27B7-4214-AD34-FE5F5BC6CABD}" type="pres">
      <dgm:prSet presAssocID="{C04B0C71-989C-4C8C-A2FC-59A7E202A946}" presName="level3hierChild" presStyleCnt="0"/>
      <dgm:spPr/>
    </dgm:pt>
    <dgm:pt modelId="{1F1E0553-851A-4CD6-BA70-B1352314F826}" type="pres">
      <dgm:prSet presAssocID="{38EEF4D9-0C4B-4197-95F3-6F2398768360}" presName="conn2-1" presStyleLbl="parChTrans1D4" presStyleIdx="9" presStyleCnt="10"/>
      <dgm:spPr/>
    </dgm:pt>
    <dgm:pt modelId="{27D61F34-BA19-445A-8B6C-122DE9B24A82}" type="pres">
      <dgm:prSet presAssocID="{38EEF4D9-0C4B-4197-95F3-6F2398768360}" presName="connTx" presStyleLbl="parChTrans1D4" presStyleIdx="9" presStyleCnt="10"/>
      <dgm:spPr/>
    </dgm:pt>
    <dgm:pt modelId="{7390752E-58E7-4CC4-BB8A-8D16AC79D348}" type="pres">
      <dgm:prSet presAssocID="{013E6637-BDD9-4CDF-AC02-F6DBCD705616}" presName="root2" presStyleCnt="0"/>
      <dgm:spPr/>
    </dgm:pt>
    <dgm:pt modelId="{84AAA5F9-EBBF-4B03-911B-C71165AB0C13}" type="pres">
      <dgm:prSet presAssocID="{013E6637-BDD9-4CDF-AC02-F6DBCD705616}" presName="LevelTwoTextNode" presStyleLbl="node4" presStyleIdx="9" presStyleCnt="10" custScaleX="8093" custScaleY="18260" custLinFactNeighborX="16843" custLinFactNeighborY="32282">
        <dgm:presLayoutVars>
          <dgm:chPref val="3"/>
        </dgm:presLayoutVars>
      </dgm:prSet>
      <dgm:spPr/>
    </dgm:pt>
    <dgm:pt modelId="{39E13B07-7B14-4041-9D58-23FC77C1A15B}" type="pres">
      <dgm:prSet presAssocID="{013E6637-BDD9-4CDF-AC02-F6DBCD705616}" presName="level3hierChild" presStyleCnt="0"/>
      <dgm:spPr/>
    </dgm:pt>
  </dgm:ptLst>
  <dgm:cxnLst>
    <dgm:cxn modelId="{65B3AB03-C6F9-4528-B397-DE2AFAAE0433}" type="presOf" srcId="{F4DF69DC-C8DD-4D3B-9087-C8ABD9467F3C}" destId="{6834BFEE-1596-46C5-A7EE-3BCAB091FFFD}" srcOrd="0" destOrd="0" presId="urn:microsoft.com/office/officeart/2005/8/layout/hierarchy2"/>
    <dgm:cxn modelId="{45C38405-64DE-4C80-BDEC-6ED8FA66478D}" srcId="{88E47DB6-268B-4D97-8E84-BD159E8B4430}" destId="{B7C5237F-0E4A-419B-A1CE-B6F4DF9E1017}" srcOrd="0" destOrd="0" parTransId="{18115A73-A3F4-4698-8DC5-F6D2D8428A77}" sibTransId="{1751AA4D-F004-4219-BF0B-3F77E946EEE9}"/>
    <dgm:cxn modelId="{8C01FB08-DAB2-49A4-B19F-3D2E4079A96B}" type="presOf" srcId="{3BA9BD53-FDBA-4C09-BB0D-171A52697904}" destId="{207722AD-F4D8-44A0-964C-BF99C113701B}" srcOrd="0" destOrd="0" presId="urn:microsoft.com/office/officeart/2005/8/layout/hierarchy2"/>
    <dgm:cxn modelId="{2588BE12-6D34-401E-8AD3-5B8BEF25AD07}" type="presOf" srcId="{5F781C48-11FB-47E8-913D-79E4F3FD77AB}" destId="{80B7BD70-547C-4DAB-84A6-4FDDE78554FE}" srcOrd="1" destOrd="0" presId="urn:microsoft.com/office/officeart/2005/8/layout/hierarchy2"/>
    <dgm:cxn modelId="{D07D4014-879B-4834-9555-F6A99D472B92}" srcId="{39521189-45C6-411A-9FBE-5A9424D36EFA}" destId="{88E47DB6-268B-4D97-8E84-BD159E8B4430}" srcOrd="0" destOrd="0" parTransId="{A1DD27C5-6AE4-42E1-83B1-91A735BAA794}" sibTransId="{BC35FCC4-965F-4E17-946F-F34A3F2525C1}"/>
    <dgm:cxn modelId="{15A2741C-BC95-48AE-9B94-43F665C2627B}" srcId="{B7C5237F-0E4A-419B-A1CE-B6F4DF9E1017}" destId="{E8878535-F459-4251-A47E-47931513A9A0}" srcOrd="0" destOrd="0" parTransId="{6D1E0B25-7134-4082-8010-68CC7E31099F}" sibTransId="{6ECEC855-0293-4362-AFDD-5366230D0E61}"/>
    <dgm:cxn modelId="{F6A4A720-9897-4513-842F-41C6EA2AF4A0}" type="presOf" srcId="{8AA77160-67CF-4CEE-A6D6-4BF28EF90FB6}" destId="{54C42BA8-957D-42DC-A074-22C5C1724539}" srcOrd="0" destOrd="0" presId="urn:microsoft.com/office/officeart/2005/8/layout/hierarchy2"/>
    <dgm:cxn modelId="{FA258F22-76F6-4336-BEBB-08AEABB6BE0B}" type="presOf" srcId="{EE1B56CB-DD4A-4A86-B1D6-326D6018803A}" destId="{24053346-FE13-44BD-89D9-C96DE6A05959}" srcOrd="1" destOrd="0" presId="urn:microsoft.com/office/officeart/2005/8/layout/hierarchy2"/>
    <dgm:cxn modelId="{0E697825-BAA5-414F-AC4E-7730D9B2B4D8}" type="presOf" srcId="{2B2D094D-3950-4042-968B-76FD46F20D33}" destId="{EC7A7333-ECCA-4CF0-AEDB-28316A509947}" srcOrd="0" destOrd="0" presId="urn:microsoft.com/office/officeart/2005/8/layout/hierarchy2"/>
    <dgm:cxn modelId="{0CE9D727-7AD9-4073-A2B7-A91334EC5502}" type="presOf" srcId="{694570B7-49C6-487F-AB8E-2E610A753384}" destId="{ADF7894E-6B56-4C1C-908E-9C1566140367}" srcOrd="1" destOrd="0" presId="urn:microsoft.com/office/officeart/2005/8/layout/hierarchy2"/>
    <dgm:cxn modelId="{028F562F-7575-4C23-B171-EE2691A47E6A}" type="presOf" srcId="{FEF68D7D-ED9E-4702-8628-8FDA4C4485B9}" destId="{753796D0-55ED-49B6-9B7A-A8EDC14A1F80}" srcOrd="0" destOrd="0" presId="urn:microsoft.com/office/officeart/2005/8/layout/hierarchy2"/>
    <dgm:cxn modelId="{BA044434-F5ED-4B91-82E6-5DEFA8EEEFB2}" type="presOf" srcId="{E6A15A4F-6B1E-4EAD-9A29-1DB7BA05B4A1}" destId="{98BA3F82-2047-4712-AF43-26DDF9FB5443}" srcOrd="1" destOrd="0" presId="urn:microsoft.com/office/officeart/2005/8/layout/hierarchy2"/>
    <dgm:cxn modelId="{24325634-54F8-4A60-A7AC-E1B8E621797A}" srcId="{51918C8A-8589-4BA1-B04D-BB833CC01993}" destId="{013E6637-BDD9-4CDF-AC02-F6DBCD705616}" srcOrd="1" destOrd="0" parTransId="{38EEF4D9-0C4B-4197-95F3-6F2398768360}" sibTransId="{BC4350BB-CD52-439F-B5C9-DDF03A4CF7F2}"/>
    <dgm:cxn modelId="{08A65F35-10BC-4C92-9316-7EA4E8465F53}" type="presOf" srcId="{18115A73-A3F4-4698-8DC5-F6D2D8428A77}" destId="{B3D19FE1-B9DF-4B0E-B010-45E4AEA21EC0}" srcOrd="0" destOrd="0" presId="urn:microsoft.com/office/officeart/2005/8/layout/hierarchy2"/>
    <dgm:cxn modelId="{8C7AD838-5E79-4420-948E-50D30AE7CC58}" srcId="{51918C8A-8589-4BA1-B04D-BB833CC01993}" destId="{836C83C4-4B90-4E17-9D71-E8AB7D82984C}" srcOrd="0" destOrd="0" parTransId="{062C1CBD-7A41-46E4-A332-495ECD98EB75}" sibTransId="{CEA1B7AD-0899-4AC8-877A-D080835E4034}"/>
    <dgm:cxn modelId="{D6F0233A-A6A2-4A8D-B6BA-F5417261CCFC}" type="presOf" srcId="{26D8A103-448E-4C7D-9FFE-7D5724E9B57B}" destId="{B5C2B030-00B2-4988-A4BB-BD4398392151}" srcOrd="1" destOrd="0" presId="urn:microsoft.com/office/officeart/2005/8/layout/hierarchy2"/>
    <dgm:cxn modelId="{0576313C-530F-4DC5-A1AB-31779CE84272}" type="presOf" srcId="{A1DD27C5-6AE4-42E1-83B1-91A735BAA794}" destId="{ED5A41BF-3082-4359-8305-05930FC17976}" srcOrd="0" destOrd="0" presId="urn:microsoft.com/office/officeart/2005/8/layout/hierarchy2"/>
    <dgm:cxn modelId="{6930085B-7053-4BA9-A4E3-E680F4C6BD1A}" srcId="{BEA2C87F-A960-4F1E-ABE0-A55E3BC4D661}" destId="{8AA77160-67CF-4CEE-A6D6-4BF28EF90FB6}" srcOrd="0" destOrd="0" parTransId="{6602D3FE-75FA-4894-9BC6-2C094A4A58E0}" sibTransId="{4A922A32-6E98-4CA7-95D1-E5230694F544}"/>
    <dgm:cxn modelId="{681D6262-579B-4890-955E-CB2B6CFA2551}" type="presOf" srcId="{38EEF4D9-0C4B-4197-95F3-6F2398768360}" destId="{1F1E0553-851A-4CD6-BA70-B1352314F826}" srcOrd="0" destOrd="0" presId="urn:microsoft.com/office/officeart/2005/8/layout/hierarchy2"/>
    <dgm:cxn modelId="{CF0CED66-2A03-4D9D-9455-4D85C31D4ABB}" srcId="{F4DF69DC-C8DD-4D3B-9087-C8ABD9467F3C}" destId="{39521189-45C6-411A-9FBE-5A9424D36EFA}" srcOrd="0" destOrd="0" parTransId="{6F5F8783-AD7C-482F-BDDE-2866042076BC}" sibTransId="{012972EF-E046-4398-A707-00D32D7F11C3}"/>
    <dgm:cxn modelId="{118F0A47-2F96-4726-A952-99ED4CF1003B}" type="presOf" srcId="{A1DD27C5-6AE4-42E1-83B1-91A735BAA794}" destId="{B7C4541D-D845-4A5C-B735-003CA6851213}" srcOrd="1" destOrd="0" presId="urn:microsoft.com/office/officeart/2005/8/layout/hierarchy2"/>
    <dgm:cxn modelId="{C4B7736B-6896-4313-8720-38FF9075CD85}" srcId="{8D856E4E-3047-4A1F-9942-9EF8318434A6}" destId="{51918C8A-8589-4BA1-B04D-BB833CC01993}" srcOrd="1" destOrd="0" parTransId="{EE1B56CB-DD4A-4A86-B1D6-326D6018803A}" sibTransId="{12C0EB69-830D-4B68-92F3-F05CAA4213C2}"/>
    <dgm:cxn modelId="{34A5954B-FCDE-4773-A9C3-984CD906D6AA}" srcId="{B7C5237F-0E4A-419B-A1CE-B6F4DF9E1017}" destId="{A471070E-1C5D-4FDB-87CF-81B7AC32C2D3}" srcOrd="1" destOrd="0" parTransId="{694570B7-49C6-487F-AB8E-2E610A753384}" sibTransId="{67A0E79E-828C-4C12-8FE4-110B76551472}"/>
    <dgm:cxn modelId="{8D7E286C-26F5-4A2C-9F4F-172CE6661CC4}" type="presOf" srcId="{18115A73-A3F4-4698-8DC5-F6D2D8428A77}" destId="{FBABC17A-6B82-4DC4-BB76-4AB6379E0AD3}" srcOrd="1" destOrd="0" presId="urn:microsoft.com/office/officeart/2005/8/layout/hierarchy2"/>
    <dgm:cxn modelId="{E5C70872-21F6-4B0C-AB9A-628A654CE0ED}" type="presOf" srcId="{51918C8A-8589-4BA1-B04D-BB833CC01993}" destId="{51E0D09B-E33F-4C86-BC77-F8132E8F0FF3}" srcOrd="0" destOrd="0" presId="urn:microsoft.com/office/officeart/2005/8/layout/hierarchy2"/>
    <dgm:cxn modelId="{EFE59672-78ED-423F-A173-6AC8F99275DA}" type="presOf" srcId="{E8878535-F459-4251-A47E-47931513A9A0}" destId="{31888A12-3677-4ABC-BF85-D5D277E81A35}" srcOrd="0" destOrd="0" presId="urn:microsoft.com/office/officeart/2005/8/layout/hierarchy2"/>
    <dgm:cxn modelId="{68D98756-4D3D-42B6-90BF-EEF717AA1190}" type="presOf" srcId="{6602D3FE-75FA-4894-9BC6-2C094A4A58E0}" destId="{71A5BE40-1038-4BA9-9EE1-35921DE43F18}" srcOrd="0" destOrd="0" presId="urn:microsoft.com/office/officeart/2005/8/layout/hierarchy2"/>
    <dgm:cxn modelId="{316DF776-E82C-48BD-B8FF-BB9DC6A363F9}" type="presOf" srcId="{5F781C48-11FB-47E8-913D-79E4F3FD77AB}" destId="{CB55A1BA-B354-4B0F-AA26-5D0F9D8A3322}" srcOrd="0" destOrd="0" presId="urn:microsoft.com/office/officeart/2005/8/layout/hierarchy2"/>
    <dgm:cxn modelId="{AA0AF277-872D-40F7-9A53-5D0384A0C3C4}" type="presOf" srcId="{FC4DB69F-ADDF-459B-B193-464EA2FCB36D}" destId="{1525B78C-8AA0-4C0B-82A4-699FA7AE1174}" srcOrd="0" destOrd="0" presId="urn:microsoft.com/office/officeart/2005/8/layout/hierarchy2"/>
    <dgm:cxn modelId="{16129358-F7BD-4B5B-B232-7C151DEDE5EF}" type="presOf" srcId="{694570B7-49C6-487F-AB8E-2E610A753384}" destId="{E6B535CB-C320-4532-BE57-93720FF7BE5F}" srcOrd="0" destOrd="0" presId="urn:microsoft.com/office/officeart/2005/8/layout/hierarchy2"/>
    <dgm:cxn modelId="{25A50A5A-6AFB-4914-8297-71C8C9639EBD}" type="presOf" srcId="{58708F2F-1B9F-4939-8183-BE0201D92CA7}" destId="{2E2CFF31-D76C-46EA-8DC2-7D3CD353BE2E}" srcOrd="0" destOrd="0" presId="urn:microsoft.com/office/officeart/2005/8/layout/hierarchy2"/>
    <dgm:cxn modelId="{21E6137C-3F9B-48E1-86DC-A75EAAF2D599}" type="presOf" srcId="{386BF5D4-0F25-41D6-8606-134C8FF4E7CF}" destId="{627C7F32-5A9E-4DA2-A5FA-1CCE0FD16E34}" srcOrd="0" destOrd="0" presId="urn:microsoft.com/office/officeart/2005/8/layout/hierarchy2"/>
    <dgm:cxn modelId="{3F162F82-BAED-411C-A97F-D4EC23314180}" type="presOf" srcId="{FEF68D7D-ED9E-4702-8628-8FDA4C4485B9}" destId="{53A27339-7101-4C40-9EBA-8463E4546C34}" srcOrd="1" destOrd="0" presId="urn:microsoft.com/office/officeart/2005/8/layout/hierarchy2"/>
    <dgm:cxn modelId="{9397A283-7710-4558-B83B-7AD6E4A5E0CC}" type="presOf" srcId="{58708F2F-1B9F-4939-8183-BE0201D92CA7}" destId="{25D15954-8B90-4143-8BF8-CBA9B728CB90}" srcOrd="1" destOrd="0" presId="urn:microsoft.com/office/officeart/2005/8/layout/hierarchy2"/>
    <dgm:cxn modelId="{2AFE5889-27B5-4304-B3D0-EDD75EAC1811}" srcId="{836C83C4-4B90-4E17-9D71-E8AB7D82984C}" destId="{C04B0C71-989C-4C8C-A2FC-59A7E202A946}" srcOrd="1" destOrd="0" parTransId="{1E0F23E1-DC1E-49F3-92A9-4EAA733D5585}" sibTransId="{7FDBE457-ACD6-406A-86BB-8E1D03B0E8FA}"/>
    <dgm:cxn modelId="{BF894D8C-5555-42DC-AC9E-D2B91E972AA7}" srcId="{735B3B8D-796F-4A1B-B579-1CD5886BB087}" destId="{405CD262-690E-494C-BFCA-2AAD3704A976}" srcOrd="1" destOrd="0" parTransId="{2B2D094D-3950-4042-968B-76FD46F20D33}" sibTransId="{0769D274-0437-4369-847C-E5064E24034F}"/>
    <dgm:cxn modelId="{E5FACC8E-8D9E-4BAC-AC1F-1862CB435B9E}" type="presOf" srcId="{6602D3FE-75FA-4894-9BC6-2C094A4A58E0}" destId="{20265705-7BE9-48E9-A60A-9698E7198877}" srcOrd="1" destOrd="0" presId="urn:microsoft.com/office/officeart/2005/8/layout/hierarchy2"/>
    <dgm:cxn modelId="{CDA90192-F68B-4E76-ABEC-1A072731D1DD}" type="presOf" srcId="{6D1E0B25-7134-4082-8010-68CC7E31099F}" destId="{7F9AA988-D835-4126-82D5-0EC14B7F169E}" srcOrd="0" destOrd="0" presId="urn:microsoft.com/office/officeart/2005/8/layout/hierarchy2"/>
    <dgm:cxn modelId="{106DD992-5F8D-4C59-8FF0-D5EF0189D1AD}" type="presOf" srcId="{405CD262-690E-494C-BFCA-2AAD3704A976}" destId="{8E012EA0-38DF-4938-B971-BBFA511AC1F4}" srcOrd="0" destOrd="0" presId="urn:microsoft.com/office/officeart/2005/8/layout/hierarchy2"/>
    <dgm:cxn modelId="{70EBCF9B-5BAD-4D16-92BC-88955989CFBA}" type="presOf" srcId="{386BF5D4-0F25-41D6-8606-134C8FF4E7CF}" destId="{397B054D-05A8-4064-B361-EA056674B9BE}" srcOrd="1" destOrd="0" presId="urn:microsoft.com/office/officeart/2005/8/layout/hierarchy2"/>
    <dgm:cxn modelId="{0B9A11A3-CC22-4210-BDBC-D508B21A0201}" type="presOf" srcId="{735B3B8D-796F-4A1B-B579-1CD5886BB087}" destId="{88F77EDB-5609-46AA-AA54-C79549D45087}" srcOrd="0" destOrd="0" presId="urn:microsoft.com/office/officeart/2005/8/layout/hierarchy2"/>
    <dgm:cxn modelId="{7217C5A6-A813-4169-B511-F3FA5660A342}" type="presOf" srcId="{1E0F23E1-DC1E-49F3-92A9-4EAA733D5585}" destId="{537E7ECD-918B-41DB-B1D8-22883D357EFE}" srcOrd="0" destOrd="0" presId="urn:microsoft.com/office/officeart/2005/8/layout/hierarchy2"/>
    <dgm:cxn modelId="{9005EEA9-8404-409C-AEB9-2515690235A7}" type="presOf" srcId="{6D1E0B25-7134-4082-8010-68CC7E31099F}" destId="{F16DBCAC-9E59-4910-9106-11E4B6D54F4B}" srcOrd="1" destOrd="0" presId="urn:microsoft.com/office/officeart/2005/8/layout/hierarchy2"/>
    <dgm:cxn modelId="{886134AF-F970-4056-93FA-DB3F4B7C439F}" srcId="{8D856E4E-3047-4A1F-9942-9EF8318434A6}" destId="{735B3B8D-796F-4A1B-B579-1CD5886BB087}" srcOrd="0" destOrd="0" parTransId="{58708F2F-1B9F-4939-8183-BE0201D92CA7}" sibTransId="{E6295728-4C07-49EE-BFBF-0ED56750FD05}"/>
    <dgm:cxn modelId="{FDB3C7B1-4874-407F-A732-7BFE8A3BB46A}" type="presOf" srcId="{A471070E-1C5D-4FDB-87CF-81B7AC32C2D3}" destId="{71A10392-B68F-4659-9658-7E3619A9F1FA}" srcOrd="0" destOrd="0" presId="urn:microsoft.com/office/officeart/2005/8/layout/hierarchy2"/>
    <dgm:cxn modelId="{DB3595B3-9AF2-4C98-8B91-D27E9D3DDDED}" srcId="{735B3B8D-796F-4A1B-B579-1CD5886BB087}" destId="{BEA2C87F-A960-4F1E-ABE0-A55E3BC4D661}" srcOrd="0" destOrd="0" parTransId="{FEF68D7D-ED9E-4702-8628-8FDA4C4485B9}" sibTransId="{948DC81B-FBAC-43E5-976F-223C3890716F}"/>
    <dgm:cxn modelId="{63337EB6-47E5-4FCF-9A89-759DEA9EE20A}" type="presOf" srcId="{C04B0C71-989C-4C8C-A2FC-59A7E202A946}" destId="{0C68DAB9-81E9-4AC3-9E62-A05B801413D4}" srcOrd="0" destOrd="0" presId="urn:microsoft.com/office/officeart/2005/8/layout/hierarchy2"/>
    <dgm:cxn modelId="{39C0E2B8-E423-4F3A-8EB9-87D2B9E8088A}" type="presOf" srcId="{EE1B56CB-DD4A-4A86-B1D6-326D6018803A}" destId="{99561C39-FCB7-4283-98D9-1508D5F176E4}" srcOrd="0" destOrd="0" presId="urn:microsoft.com/office/officeart/2005/8/layout/hierarchy2"/>
    <dgm:cxn modelId="{3FBE68B9-6BB9-4692-8692-81037B7A063D}" type="presOf" srcId="{013E6637-BDD9-4CDF-AC02-F6DBCD705616}" destId="{84AAA5F9-EBBF-4B03-911B-C71165AB0C13}" srcOrd="0" destOrd="0" presId="urn:microsoft.com/office/officeart/2005/8/layout/hierarchy2"/>
    <dgm:cxn modelId="{057B0BBB-A4A4-4D6A-83BE-2884A80C85D1}" type="presOf" srcId="{062C1CBD-7A41-46E4-A332-495ECD98EB75}" destId="{EEF6ED74-871D-43E3-A33A-9EA85FB7B2B2}" srcOrd="0" destOrd="0" presId="urn:microsoft.com/office/officeart/2005/8/layout/hierarchy2"/>
    <dgm:cxn modelId="{243A25CF-775E-4874-9774-DEEC2FB468FC}" srcId="{836C83C4-4B90-4E17-9D71-E8AB7D82984C}" destId="{2A5424B3-411F-4847-A76E-D51B45CFE536}" srcOrd="0" destOrd="0" parTransId="{E6A15A4F-6B1E-4EAD-9A29-1DB7BA05B4A1}" sibTransId="{BEE92AA8-6E90-4B82-B54F-03B93A5F109B}"/>
    <dgm:cxn modelId="{96913FD1-7A24-4ECB-9748-3DC7689A0722}" type="presOf" srcId="{39521189-45C6-411A-9FBE-5A9424D36EFA}" destId="{5E8343B6-DAAD-4767-88C4-450B2E301FA2}" srcOrd="0" destOrd="0" presId="urn:microsoft.com/office/officeart/2005/8/layout/hierarchy2"/>
    <dgm:cxn modelId="{A0C51FD2-D67F-44A4-AE5D-B34C21223506}" type="presOf" srcId="{38EEF4D9-0C4B-4197-95F3-6F2398768360}" destId="{27D61F34-BA19-445A-8B6C-122DE9B24A82}" srcOrd="1" destOrd="0" presId="urn:microsoft.com/office/officeart/2005/8/layout/hierarchy2"/>
    <dgm:cxn modelId="{67DADED2-D4AA-4261-8A24-EA1816FDBD0E}" srcId="{88E47DB6-268B-4D97-8E84-BD159E8B4430}" destId="{3BA9BD53-FDBA-4C09-BB0D-171A52697904}" srcOrd="1" destOrd="0" parTransId="{386BF5D4-0F25-41D6-8606-134C8FF4E7CF}" sibTransId="{AB7EB6FE-60A6-45BB-A5E5-8F06FFC626BD}"/>
    <dgm:cxn modelId="{25ADDBD6-7BB1-491A-A09C-D98AE640A2C6}" type="presOf" srcId="{26D8A103-448E-4C7D-9FFE-7D5724E9B57B}" destId="{7C2EC238-C24A-44F4-B43E-966654F982F8}" srcOrd="0" destOrd="0" presId="urn:microsoft.com/office/officeart/2005/8/layout/hierarchy2"/>
    <dgm:cxn modelId="{046CFFD8-3AB6-4192-A8B5-FF83A58CA7F9}" type="presOf" srcId="{E6A15A4F-6B1E-4EAD-9A29-1DB7BA05B4A1}" destId="{3C9D37B8-8E20-402A-B645-FB237270F5A1}" srcOrd="0" destOrd="0" presId="urn:microsoft.com/office/officeart/2005/8/layout/hierarchy2"/>
    <dgm:cxn modelId="{990D16DB-B345-4FAC-B456-B43012877759}" srcId="{BEA2C87F-A960-4F1E-ABE0-A55E3BC4D661}" destId="{FC4DB69F-ADDF-459B-B193-464EA2FCB36D}" srcOrd="1" destOrd="0" parTransId="{5F781C48-11FB-47E8-913D-79E4F3FD77AB}" sibTransId="{155E7158-8DFD-4D5C-984A-693055AC7718}"/>
    <dgm:cxn modelId="{43B6E6E5-1050-4235-B91D-0F386B7F13D3}" type="presOf" srcId="{8D856E4E-3047-4A1F-9942-9EF8318434A6}" destId="{159EACE8-2638-404D-A574-25571FCB0404}" srcOrd="0" destOrd="0" presId="urn:microsoft.com/office/officeart/2005/8/layout/hierarchy2"/>
    <dgm:cxn modelId="{3DB3D6E8-2460-4E1D-BC19-238E4563E36C}" type="presOf" srcId="{1E0F23E1-DC1E-49F3-92A9-4EAA733D5585}" destId="{321C5A47-F344-4F28-B14D-39EDC3234A0C}" srcOrd="1" destOrd="0" presId="urn:microsoft.com/office/officeart/2005/8/layout/hierarchy2"/>
    <dgm:cxn modelId="{ACA7E0E8-F8CA-4A3A-AE6D-E21EB2B90186}" type="presOf" srcId="{2B2D094D-3950-4042-968B-76FD46F20D33}" destId="{98D880C3-B373-401A-8ADB-3C2FA1AC9541}" srcOrd="1" destOrd="0" presId="urn:microsoft.com/office/officeart/2005/8/layout/hierarchy2"/>
    <dgm:cxn modelId="{3B3C98F3-A086-44CE-AD90-E4D49CD93610}" type="presOf" srcId="{B7C5237F-0E4A-419B-A1CE-B6F4DF9E1017}" destId="{EEB3AF90-6A40-4B1B-99B5-33AF5652D224}" srcOrd="0" destOrd="0" presId="urn:microsoft.com/office/officeart/2005/8/layout/hierarchy2"/>
    <dgm:cxn modelId="{A6555FF4-13DD-4069-A9BE-E9EAED7304CF}" type="presOf" srcId="{2A5424B3-411F-4847-A76E-D51B45CFE536}" destId="{4967DBDC-338E-4867-8F63-0F9EC9A62322}" srcOrd="0" destOrd="0" presId="urn:microsoft.com/office/officeart/2005/8/layout/hierarchy2"/>
    <dgm:cxn modelId="{0C4B0DF7-DC83-4F87-B5C0-9C4EC965E58F}" type="presOf" srcId="{88E47DB6-268B-4D97-8E84-BD159E8B4430}" destId="{71275AE2-2547-4F22-95E7-EF530B821C93}" srcOrd="0" destOrd="0" presId="urn:microsoft.com/office/officeart/2005/8/layout/hierarchy2"/>
    <dgm:cxn modelId="{5AF2C8F7-4A80-4AAE-988D-E6D23C7CFA0E}" type="presOf" srcId="{062C1CBD-7A41-46E4-A332-495ECD98EB75}" destId="{B485520C-AACD-40DF-82DA-6C4AD9FBC8EE}" srcOrd="1" destOrd="0" presId="urn:microsoft.com/office/officeart/2005/8/layout/hierarchy2"/>
    <dgm:cxn modelId="{7F5604FB-933B-4C00-A9FF-55445DB60789}" srcId="{39521189-45C6-411A-9FBE-5A9424D36EFA}" destId="{8D856E4E-3047-4A1F-9942-9EF8318434A6}" srcOrd="1" destOrd="0" parTransId="{26D8A103-448E-4C7D-9FFE-7D5724E9B57B}" sibTransId="{7AFAF3AD-9791-4DB9-BB29-570D3B9DDC0F}"/>
    <dgm:cxn modelId="{B6C4A2FC-9A32-43DC-8014-9E9B46DCA2AC}" type="presOf" srcId="{BEA2C87F-A960-4F1E-ABE0-A55E3BC4D661}" destId="{B1ECB82F-9A56-41A2-BA77-6E333900B968}" srcOrd="0" destOrd="0" presId="urn:microsoft.com/office/officeart/2005/8/layout/hierarchy2"/>
    <dgm:cxn modelId="{344ACEFE-D1AF-4A0A-8669-EFC84F1842AB}" type="presOf" srcId="{836C83C4-4B90-4E17-9D71-E8AB7D82984C}" destId="{553938C4-AA00-40ED-99AA-53332F4DB53D}" srcOrd="0" destOrd="0" presId="urn:microsoft.com/office/officeart/2005/8/layout/hierarchy2"/>
    <dgm:cxn modelId="{9DF82FB2-10A5-4652-BE9E-41A28F21FB8D}" type="presParOf" srcId="{6834BFEE-1596-46C5-A7EE-3BCAB091FFFD}" destId="{C1F8C919-1BFA-4EB1-B3E9-4B70C5E6C37B}" srcOrd="0" destOrd="0" presId="urn:microsoft.com/office/officeart/2005/8/layout/hierarchy2"/>
    <dgm:cxn modelId="{B613D15F-2422-4C26-84B0-3139752AEAD8}" type="presParOf" srcId="{C1F8C919-1BFA-4EB1-B3E9-4B70C5E6C37B}" destId="{5E8343B6-DAAD-4767-88C4-450B2E301FA2}" srcOrd="0" destOrd="0" presId="urn:microsoft.com/office/officeart/2005/8/layout/hierarchy2"/>
    <dgm:cxn modelId="{2EF0BBE2-D456-48BF-9F52-D721E9FB844C}" type="presParOf" srcId="{C1F8C919-1BFA-4EB1-B3E9-4B70C5E6C37B}" destId="{D3DFB691-C3E2-4303-BC87-C3786C3010DB}" srcOrd="1" destOrd="0" presId="urn:microsoft.com/office/officeart/2005/8/layout/hierarchy2"/>
    <dgm:cxn modelId="{E37AC4C9-66B3-4055-8835-E7BFAEF3FDC5}" type="presParOf" srcId="{D3DFB691-C3E2-4303-BC87-C3786C3010DB}" destId="{ED5A41BF-3082-4359-8305-05930FC17976}" srcOrd="0" destOrd="0" presId="urn:microsoft.com/office/officeart/2005/8/layout/hierarchy2"/>
    <dgm:cxn modelId="{183AB982-8771-4D04-B6BC-6CEE3A57B9DD}" type="presParOf" srcId="{ED5A41BF-3082-4359-8305-05930FC17976}" destId="{B7C4541D-D845-4A5C-B735-003CA6851213}" srcOrd="0" destOrd="0" presId="urn:microsoft.com/office/officeart/2005/8/layout/hierarchy2"/>
    <dgm:cxn modelId="{D0CA2136-0E4A-4302-AD23-1988D5DB47E9}" type="presParOf" srcId="{D3DFB691-C3E2-4303-BC87-C3786C3010DB}" destId="{EB56CD1E-4AB0-46A7-989E-B73E7E0912C3}" srcOrd="1" destOrd="0" presId="urn:microsoft.com/office/officeart/2005/8/layout/hierarchy2"/>
    <dgm:cxn modelId="{31B20A2A-1C1F-41CF-9470-69D0E02611A1}" type="presParOf" srcId="{EB56CD1E-4AB0-46A7-989E-B73E7E0912C3}" destId="{71275AE2-2547-4F22-95E7-EF530B821C93}" srcOrd="0" destOrd="0" presId="urn:microsoft.com/office/officeart/2005/8/layout/hierarchy2"/>
    <dgm:cxn modelId="{6CE770B0-7CAD-4C89-8C93-0E0F4AE12296}" type="presParOf" srcId="{EB56CD1E-4AB0-46A7-989E-B73E7E0912C3}" destId="{19F86C38-5BF4-4402-9BEF-520D038559DB}" srcOrd="1" destOrd="0" presId="urn:microsoft.com/office/officeart/2005/8/layout/hierarchy2"/>
    <dgm:cxn modelId="{F18B0551-049C-4C40-9038-51F7AD74547A}" type="presParOf" srcId="{19F86C38-5BF4-4402-9BEF-520D038559DB}" destId="{B3D19FE1-B9DF-4B0E-B010-45E4AEA21EC0}" srcOrd="0" destOrd="0" presId="urn:microsoft.com/office/officeart/2005/8/layout/hierarchy2"/>
    <dgm:cxn modelId="{4F1DCE8A-9557-42DC-8ED1-5E82664EF6C5}" type="presParOf" srcId="{B3D19FE1-B9DF-4B0E-B010-45E4AEA21EC0}" destId="{FBABC17A-6B82-4DC4-BB76-4AB6379E0AD3}" srcOrd="0" destOrd="0" presId="urn:microsoft.com/office/officeart/2005/8/layout/hierarchy2"/>
    <dgm:cxn modelId="{79B99E21-0A1B-45C8-802B-C4150E2A4E4E}" type="presParOf" srcId="{19F86C38-5BF4-4402-9BEF-520D038559DB}" destId="{77960BFC-D911-488E-88D0-E1D858CB12B9}" srcOrd="1" destOrd="0" presId="urn:microsoft.com/office/officeart/2005/8/layout/hierarchy2"/>
    <dgm:cxn modelId="{E225F876-FC0B-44E7-B15C-EC60A1453B3B}" type="presParOf" srcId="{77960BFC-D911-488E-88D0-E1D858CB12B9}" destId="{EEB3AF90-6A40-4B1B-99B5-33AF5652D224}" srcOrd="0" destOrd="0" presId="urn:microsoft.com/office/officeart/2005/8/layout/hierarchy2"/>
    <dgm:cxn modelId="{3D1C2E37-91BE-4D64-B445-F3645D3346A6}" type="presParOf" srcId="{77960BFC-D911-488E-88D0-E1D858CB12B9}" destId="{3275B728-2C28-44DE-93C1-808882F55CA3}" srcOrd="1" destOrd="0" presId="urn:microsoft.com/office/officeart/2005/8/layout/hierarchy2"/>
    <dgm:cxn modelId="{F8FA079F-E21B-49DB-87A0-978B1839AF36}" type="presParOf" srcId="{3275B728-2C28-44DE-93C1-808882F55CA3}" destId="{7F9AA988-D835-4126-82D5-0EC14B7F169E}" srcOrd="0" destOrd="0" presId="urn:microsoft.com/office/officeart/2005/8/layout/hierarchy2"/>
    <dgm:cxn modelId="{473429C6-B391-4B53-AE01-0F84E4B377C6}" type="presParOf" srcId="{7F9AA988-D835-4126-82D5-0EC14B7F169E}" destId="{F16DBCAC-9E59-4910-9106-11E4B6D54F4B}" srcOrd="0" destOrd="0" presId="urn:microsoft.com/office/officeart/2005/8/layout/hierarchy2"/>
    <dgm:cxn modelId="{C9FC6005-6DB7-4CDC-ACB2-8F8119F81968}" type="presParOf" srcId="{3275B728-2C28-44DE-93C1-808882F55CA3}" destId="{DA55B36E-82B1-42E0-8F97-831CBA473B2A}" srcOrd="1" destOrd="0" presId="urn:microsoft.com/office/officeart/2005/8/layout/hierarchy2"/>
    <dgm:cxn modelId="{3C79758A-F836-4048-9A4A-91255E8E4079}" type="presParOf" srcId="{DA55B36E-82B1-42E0-8F97-831CBA473B2A}" destId="{31888A12-3677-4ABC-BF85-D5D277E81A35}" srcOrd="0" destOrd="0" presId="urn:microsoft.com/office/officeart/2005/8/layout/hierarchy2"/>
    <dgm:cxn modelId="{D559D277-0D42-4E86-A4D7-A346D221F234}" type="presParOf" srcId="{DA55B36E-82B1-42E0-8F97-831CBA473B2A}" destId="{ECA7340B-A244-41C3-BFCC-0CC3B6115FDC}" srcOrd="1" destOrd="0" presId="urn:microsoft.com/office/officeart/2005/8/layout/hierarchy2"/>
    <dgm:cxn modelId="{AC965542-612A-4256-8F4E-47F6389014C2}" type="presParOf" srcId="{3275B728-2C28-44DE-93C1-808882F55CA3}" destId="{E6B535CB-C320-4532-BE57-93720FF7BE5F}" srcOrd="2" destOrd="0" presId="urn:microsoft.com/office/officeart/2005/8/layout/hierarchy2"/>
    <dgm:cxn modelId="{80F34D82-6803-41AE-B78A-0B7F5BE08E1E}" type="presParOf" srcId="{E6B535CB-C320-4532-BE57-93720FF7BE5F}" destId="{ADF7894E-6B56-4C1C-908E-9C1566140367}" srcOrd="0" destOrd="0" presId="urn:microsoft.com/office/officeart/2005/8/layout/hierarchy2"/>
    <dgm:cxn modelId="{AD528D13-B6E5-4B99-A14E-58F7A3BE7A95}" type="presParOf" srcId="{3275B728-2C28-44DE-93C1-808882F55CA3}" destId="{F74B3F8D-CA16-4394-816F-5A6C3F945E6B}" srcOrd="3" destOrd="0" presId="urn:microsoft.com/office/officeart/2005/8/layout/hierarchy2"/>
    <dgm:cxn modelId="{A6887848-1633-4111-9DB6-C995E195091B}" type="presParOf" srcId="{F74B3F8D-CA16-4394-816F-5A6C3F945E6B}" destId="{71A10392-B68F-4659-9658-7E3619A9F1FA}" srcOrd="0" destOrd="0" presId="urn:microsoft.com/office/officeart/2005/8/layout/hierarchy2"/>
    <dgm:cxn modelId="{AC804B8A-DC52-4070-A7BC-48AF1796645A}" type="presParOf" srcId="{F74B3F8D-CA16-4394-816F-5A6C3F945E6B}" destId="{E2D189AA-B556-4D9B-BF61-83216FD9A42E}" srcOrd="1" destOrd="0" presId="urn:microsoft.com/office/officeart/2005/8/layout/hierarchy2"/>
    <dgm:cxn modelId="{D4B8B2C9-9E23-4911-99BC-C4D71E1FFB2F}" type="presParOf" srcId="{19F86C38-5BF4-4402-9BEF-520D038559DB}" destId="{627C7F32-5A9E-4DA2-A5FA-1CCE0FD16E34}" srcOrd="2" destOrd="0" presId="urn:microsoft.com/office/officeart/2005/8/layout/hierarchy2"/>
    <dgm:cxn modelId="{94E08CB8-93F4-4EF3-9022-88BFA637FDD9}" type="presParOf" srcId="{627C7F32-5A9E-4DA2-A5FA-1CCE0FD16E34}" destId="{397B054D-05A8-4064-B361-EA056674B9BE}" srcOrd="0" destOrd="0" presId="urn:microsoft.com/office/officeart/2005/8/layout/hierarchy2"/>
    <dgm:cxn modelId="{F2D2FFB5-5AB0-48EE-AB34-E42C7CCE42A0}" type="presParOf" srcId="{19F86C38-5BF4-4402-9BEF-520D038559DB}" destId="{90DEB2E6-79DF-4BD3-A3CE-CCC70554FBF5}" srcOrd="3" destOrd="0" presId="urn:microsoft.com/office/officeart/2005/8/layout/hierarchy2"/>
    <dgm:cxn modelId="{E58A239D-78E7-411F-BCA5-CF335BFE92CE}" type="presParOf" srcId="{90DEB2E6-79DF-4BD3-A3CE-CCC70554FBF5}" destId="{207722AD-F4D8-44A0-964C-BF99C113701B}" srcOrd="0" destOrd="0" presId="urn:microsoft.com/office/officeart/2005/8/layout/hierarchy2"/>
    <dgm:cxn modelId="{DB88876A-CBFE-464D-88D7-F3A607ACF764}" type="presParOf" srcId="{90DEB2E6-79DF-4BD3-A3CE-CCC70554FBF5}" destId="{0CBDCD6D-7632-4A40-BF42-266A99B6A486}" srcOrd="1" destOrd="0" presId="urn:microsoft.com/office/officeart/2005/8/layout/hierarchy2"/>
    <dgm:cxn modelId="{5EF81403-FA95-47E2-BA01-B66CAB49F7C5}" type="presParOf" srcId="{D3DFB691-C3E2-4303-BC87-C3786C3010DB}" destId="{7C2EC238-C24A-44F4-B43E-966654F982F8}" srcOrd="2" destOrd="0" presId="urn:microsoft.com/office/officeart/2005/8/layout/hierarchy2"/>
    <dgm:cxn modelId="{B7A2D901-ACD8-47E6-9075-80CD7ED4509D}" type="presParOf" srcId="{7C2EC238-C24A-44F4-B43E-966654F982F8}" destId="{B5C2B030-00B2-4988-A4BB-BD4398392151}" srcOrd="0" destOrd="0" presId="urn:microsoft.com/office/officeart/2005/8/layout/hierarchy2"/>
    <dgm:cxn modelId="{B040E2CA-967A-4372-8EC0-3E17B1E2E88A}" type="presParOf" srcId="{D3DFB691-C3E2-4303-BC87-C3786C3010DB}" destId="{2E3A500B-EB86-4B26-A648-46D09803944D}" srcOrd="3" destOrd="0" presId="urn:microsoft.com/office/officeart/2005/8/layout/hierarchy2"/>
    <dgm:cxn modelId="{5C9F2F9E-5E31-47FC-86B0-3233414520F0}" type="presParOf" srcId="{2E3A500B-EB86-4B26-A648-46D09803944D}" destId="{159EACE8-2638-404D-A574-25571FCB0404}" srcOrd="0" destOrd="0" presId="urn:microsoft.com/office/officeart/2005/8/layout/hierarchy2"/>
    <dgm:cxn modelId="{8957CE22-1E01-4070-A656-2F8C0CFE9563}" type="presParOf" srcId="{2E3A500B-EB86-4B26-A648-46D09803944D}" destId="{89EB99DB-918B-46E9-8D1F-258B5CAD4F93}" srcOrd="1" destOrd="0" presId="urn:microsoft.com/office/officeart/2005/8/layout/hierarchy2"/>
    <dgm:cxn modelId="{5A4115B1-375D-46D5-A67A-6D7E4CAF21F7}" type="presParOf" srcId="{89EB99DB-918B-46E9-8D1F-258B5CAD4F93}" destId="{2E2CFF31-D76C-46EA-8DC2-7D3CD353BE2E}" srcOrd="0" destOrd="0" presId="urn:microsoft.com/office/officeart/2005/8/layout/hierarchy2"/>
    <dgm:cxn modelId="{B39D8B87-0C91-4287-956C-8371CBA5A8AF}" type="presParOf" srcId="{2E2CFF31-D76C-46EA-8DC2-7D3CD353BE2E}" destId="{25D15954-8B90-4143-8BF8-CBA9B728CB90}" srcOrd="0" destOrd="0" presId="urn:microsoft.com/office/officeart/2005/8/layout/hierarchy2"/>
    <dgm:cxn modelId="{F9B5CE63-379F-44E3-B8FF-5B79911AEDD5}" type="presParOf" srcId="{89EB99DB-918B-46E9-8D1F-258B5CAD4F93}" destId="{AE195C2B-855E-4AB4-8A56-A64D48A9BF90}" srcOrd="1" destOrd="0" presId="urn:microsoft.com/office/officeart/2005/8/layout/hierarchy2"/>
    <dgm:cxn modelId="{B9E98292-36A5-4C33-8F2C-17CF8057E6E3}" type="presParOf" srcId="{AE195C2B-855E-4AB4-8A56-A64D48A9BF90}" destId="{88F77EDB-5609-46AA-AA54-C79549D45087}" srcOrd="0" destOrd="0" presId="urn:microsoft.com/office/officeart/2005/8/layout/hierarchy2"/>
    <dgm:cxn modelId="{D77A6F7A-A6FB-40FB-A5FA-FA49D32A79E0}" type="presParOf" srcId="{AE195C2B-855E-4AB4-8A56-A64D48A9BF90}" destId="{0F11DB85-2F81-4A59-A9C8-EC02A2CA8834}" srcOrd="1" destOrd="0" presId="urn:microsoft.com/office/officeart/2005/8/layout/hierarchy2"/>
    <dgm:cxn modelId="{53F59924-3A4B-41DF-A5BA-42F3DBFC5EDE}" type="presParOf" srcId="{0F11DB85-2F81-4A59-A9C8-EC02A2CA8834}" destId="{753796D0-55ED-49B6-9B7A-A8EDC14A1F80}" srcOrd="0" destOrd="0" presId="urn:microsoft.com/office/officeart/2005/8/layout/hierarchy2"/>
    <dgm:cxn modelId="{03D8D7F1-D5B7-48A5-9EC5-1F4BE27EF78D}" type="presParOf" srcId="{753796D0-55ED-49B6-9B7A-A8EDC14A1F80}" destId="{53A27339-7101-4C40-9EBA-8463E4546C34}" srcOrd="0" destOrd="0" presId="urn:microsoft.com/office/officeart/2005/8/layout/hierarchy2"/>
    <dgm:cxn modelId="{02065BC2-386E-41B4-A907-09F997E0616A}" type="presParOf" srcId="{0F11DB85-2F81-4A59-A9C8-EC02A2CA8834}" destId="{CE033082-535A-497F-820A-B139A545CFE6}" srcOrd="1" destOrd="0" presId="urn:microsoft.com/office/officeart/2005/8/layout/hierarchy2"/>
    <dgm:cxn modelId="{2ABFAF4D-D6E0-4797-A924-D130FE6D5F64}" type="presParOf" srcId="{CE033082-535A-497F-820A-B139A545CFE6}" destId="{B1ECB82F-9A56-41A2-BA77-6E333900B968}" srcOrd="0" destOrd="0" presId="urn:microsoft.com/office/officeart/2005/8/layout/hierarchy2"/>
    <dgm:cxn modelId="{0AC552DA-99B0-464A-B535-1AD9E49E5340}" type="presParOf" srcId="{CE033082-535A-497F-820A-B139A545CFE6}" destId="{04A9A04F-ADB3-45BB-B570-DBD4D9306224}" srcOrd="1" destOrd="0" presId="urn:microsoft.com/office/officeart/2005/8/layout/hierarchy2"/>
    <dgm:cxn modelId="{9FB47840-8A57-4F83-B456-21000E88633C}" type="presParOf" srcId="{04A9A04F-ADB3-45BB-B570-DBD4D9306224}" destId="{71A5BE40-1038-4BA9-9EE1-35921DE43F18}" srcOrd="0" destOrd="0" presId="urn:microsoft.com/office/officeart/2005/8/layout/hierarchy2"/>
    <dgm:cxn modelId="{3419257A-FB39-4F14-B3FD-BFEA4785C569}" type="presParOf" srcId="{71A5BE40-1038-4BA9-9EE1-35921DE43F18}" destId="{20265705-7BE9-48E9-A60A-9698E7198877}" srcOrd="0" destOrd="0" presId="urn:microsoft.com/office/officeart/2005/8/layout/hierarchy2"/>
    <dgm:cxn modelId="{0A2729BA-A03F-4F88-B7DC-B04B9C365058}" type="presParOf" srcId="{04A9A04F-ADB3-45BB-B570-DBD4D9306224}" destId="{28193637-795C-458D-9009-CB4EBE93B0EB}" srcOrd="1" destOrd="0" presId="urn:microsoft.com/office/officeart/2005/8/layout/hierarchy2"/>
    <dgm:cxn modelId="{5F688C62-40F6-4FCF-86A0-2B9BA2154876}" type="presParOf" srcId="{28193637-795C-458D-9009-CB4EBE93B0EB}" destId="{54C42BA8-957D-42DC-A074-22C5C1724539}" srcOrd="0" destOrd="0" presId="urn:microsoft.com/office/officeart/2005/8/layout/hierarchy2"/>
    <dgm:cxn modelId="{90010F05-881D-4154-B845-F82F106D6F24}" type="presParOf" srcId="{28193637-795C-458D-9009-CB4EBE93B0EB}" destId="{09455ABC-7BBD-4922-A346-07804719C0B5}" srcOrd="1" destOrd="0" presId="urn:microsoft.com/office/officeart/2005/8/layout/hierarchy2"/>
    <dgm:cxn modelId="{C604BECD-B5A6-41AB-AC98-3BE1F3881DBC}" type="presParOf" srcId="{04A9A04F-ADB3-45BB-B570-DBD4D9306224}" destId="{CB55A1BA-B354-4B0F-AA26-5D0F9D8A3322}" srcOrd="2" destOrd="0" presId="urn:microsoft.com/office/officeart/2005/8/layout/hierarchy2"/>
    <dgm:cxn modelId="{B169B94F-1BDF-472C-8530-2FB4886E4916}" type="presParOf" srcId="{CB55A1BA-B354-4B0F-AA26-5D0F9D8A3322}" destId="{80B7BD70-547C-4DAB-84A6-4FDDE78554FE}" srcOrd="0" destOrd="0" presId="urn:microsoft.com/office/officeart/2005/8/layout/hierarchy2"/>
    <dgm:cxn modelId="{2553F609-EB70-4D0E-99CA-4D2EE9DD21BB}" type="presParOf" srcId="{04A9A04F-ADB3-45BB-B570-DBD4D9306224}" destId="{4174410C-376B-4F3B-970B-C956A718181E}" srcOrd="3" destOrd="0" presId="urn:microsoft.com/office/officeart/2005/8/layout/hierarchy2"/>
    <dgm:cxn modelId="{F557BA8B-FA86-4713-BD05-DD01F13CC045}" type="presParOf" srcId="{4174410C-376B-4F3B-970B-C956A718181E}" destId="{1525B78C-8AA0-4C0B-82A4-699FA7AE1174}" srcOrd="0" destOrd="0" presId="urn:microsoft.com/office/officeart/2005/8/layout/hierarchy2"/>
    <dgm:cxn modelId="{CC023606-783A-49F7-B83C-91676AEE99E4}" type="presParOf" srcId="{4174410C-376B-4F3B-970B-C956A718181E}" destId="{E57E97FD-C54D-4652-9119-684C74E69644}" srcOrd="1" destOrd="0" presId="urn:microsoft.com/office/officeart/2005/8/layout/hierarchy2"/>
    <dgm:cxn modelId="{0F258EA3-7F79-486B-96CB-C7CF76439620}" type="presParOf" srcId="{0F11DB85-2F81-4A59-A9C8-EC02A2CA8834}" destId="{EC7A7333-ECCA-4CF0-AEDB-28316A509947}" srcOrd="2" destOrd="0" presId="urn:microsoft.com/office/officeart/2005/8/layout/hierarchy2"/>
    <dgm:cxn modelId="{00FC1DCF-7ABF-4EE0-A071-B48362578C19}" type="presParOf" srcId="{EC7A7333-ECCA-4CF0-AEDB-28316A509947}" destId="{98D880C3-B373-401A-8ADB-3C2FA1AC9541}" srcOrd="0" destOrd="0" presId="urn:microsoft.com/office/officeart/2005/8/layout/hierarchy2"/>
    <dgm:cxn modelId="{12DC990F-E0FD-4CA4-AC71-8723BC4B5324}" type="presParOf" srcId="{0F11DB85-2F81-4A59-A9C8-EC02A2CA8834}" destId="{8CBCE124-7217-422F-971C-641D77734D8E}" srcOrd="3" destOrd="0" presId="urn:microsoft.com/office/officeart/2005/8/layout/hierarchy2"/>
    <dgm:cxn modelId="{779641C4-57CF-4C2B-BB01-99432631F0AF}" type="presParOf" srcId="{8CBCE124-7217-422F-971C-641D77734D8E}" destId="{8E012EA0-38DF-4938-B971-BBFA511AC1F4}" srcOrd="0" destOrd="0" presId="urn:microsoft.com/office/officeart/2005/8/layout/hierarchy2"/>
    <dgm:cxn modelId="{44BC8B79-CC99-4930-B301-6E526C2F654D}" type="presParOf" srcId="{8CBCE124-7217-422F-971C-641D77734D8E}" destId="{FC9A6E55-E28D-4610-8F5E-91856A529B5A}" srcOrd="1" destOrd="0" presId="urn:microsoft.com/office/officeart/2005/8/layout/hierarchy2"/>
    <dgm:cxn modelId="{63BED48D-7F87-47E7-B344-1C4E3DCEB969}" type="presParOf" srcId="{89EB99DB-918B-46E9-8D1F-258B5CAD4F93}" destId="{99561C39-FCB7-4283-98D9-1508D5F176E4}" srcOrd="2" destOrd="0" presId="urn:microsoft.com/office/officeart/2005/8/layout/hierarchy2"/>
    <dgm:cxn modelId="{09813070-EDAA-4953-A45A-0B7CE2469626}" type="presParOf" srcId="{99561C39-FCB7-4283-98D9-1508D5F176E4}" destId="{24053346-FE13-44BD-89D9-C96DE6A05959}" srcOrd="0" destOrd="0" presId="urn:microsoft.com/office/officeart/2005/8/layout/hierarchy2"/>
    <dgm:cxn modelId="{B4E25574-52F5-4EDE-AB17-3F8070FAF558}" type="presParOf" srcId="{89EB99DB-918B-46E9-8D1F-258B5CAD4F93}" destId="{24587377-4C7D-4A48-A7A9-8CB0A4FBEA1F}" srcOrd="3" destOrd="0" presId="urn:microsoft.com/office/officeart/2005/8/layout/hierarchy2"/>
    <dgm:cxn modelId="{AF9B77E0-90A8-4E48-9559-D3A8760C1F43}" type="presParOf" srcId="{24587377-4C7D-4A48-A7A9-8CB0A4FBEA1F}" destId="{51E0D09B-E33F-4C86-BC77-F8132E8F0FF3}" srcOrd="0" destOrd="0" presId="urn:microsoft.com/office/officeart/2005/8/layout/hierarchy2"/>
    <dgm:cxn modelId="{5E27710B-AD84-4A07-89E1-7228C5E29D0C}" type="presParOf" srcId="{24587377-4C7D-4A48-A7A9-8CB0A4FBEA1F}" destId="{62926F6C-0664-4CC7-A817-90F2A0A7D992}" srcOrd="1" destOrd="0" presId="urn:microsoft.com/office/officeart/2005/8/layout/hierarchy2"/>
    <dgm:cxn modelId="{007B4782-DA08-4DAF-B73E-D62CEBF285F0}" type="presParOf" srcId="{62926F6C-0664-4CC7-A817-90F2A0A7D992}" destId="{EEF6ED74-871D-43E3-A33A-9EA85FB7B2B2}" srcOrd="0" destOrd="0" presId="urn:microsoft.com/office/officeart/2005/8/layout/hierarchy2"/>
    <dgm:cxn modelId="{4B20402D-5C9D-4425-8D56-74154D0B12FA}" type="presParOf" srcId="{EEF6ED74-871D-43E3-A33A-9EA85FB7B2B2}" destId="{B485520C-AACD-40DF-82DA-6C4AD9FBC8EE}" srcOrd="0" destOrd="0" presId="urn:microsoft.com/office/officeart/2005/8/layout/hierarchy2"/>
    <dgm:cxn modelId="{4391C796-D18E-42B0-865D-24C9964D6105}" type="presParOf" srcId="{62926F6C-0664-4CC7-A817-90F2A0A7D992}" destId="{A8DED52C-E3AA-4E08-819F-122F0B675E2D}" srcOrd="1" destOrd="0" presId="urn:microsoft.com/office/officeart/2005/8/layout/hierarchy2"/>
    <dgm:cxn modelId="{C7687A08-F525-4EE5-86F7-277561D51EE5}" type="presParOf" srcId="{A8DED52C-E3AA-4E08-819F-122F0B675E2D}" destId="{553938C4-AA00-40ED-99AA-53332F4DB53D}" srcOrd="0" destOrd="0" presId="urn:microsoft.com/office/officeart/2005/8/layout/hierarchy2"/>
    <dgm:cxn modelId="{855F9950-E480-4107-8428-808C3A5143C4}" type="presParOf" srcId="{A8DED52C-E3AA-4E08-819F-122F0B675E2D}" destId="{F8C665F6-03F2-40F8-8710-3A7DD58A1A63}" srcOrd="1" destOrd="0" presId="urn:microsoft.com/office/officeart/2005/8/layout/hierarchy2"/>
    <dgm:cxn modelId="{E380E81D-8000-45FC-9B65-1574283FE86B}" type="presParOf" srcId="{F8C665F6-03F2-40F8-8710-3A7DD58A1A63}" destId="{3C9D37B8-8E20-402A-B645-FB237270F5A1}" srcOrd="0" destOrd="0" presId="urn:microsoft.com/office/officeart/2005/8/layout/hierarchy2"/>
    <dgm:cxn modelId="{295EC9B7-A2D9-4547-949F-69985221ECF5}" type="presParOf" srcId="{3C9D37B8-8E20-402A-B645-FB237270F5A1}" destId="{98BA3F82-2047-4712-AF43-26DDF9FB5443}" srcOrd="0" destOrd="0" presId="urn:microsoft.com/office/officeart/2005/8/layout/hierarchy2"/>
    <dgm:cxn modelId="{C01A7C50-98D6-4844-A898-E275DC9443DE}" type="presParOf" srcId="{F8C665F6-03F2-40F8-8710-3A7DD58A1A63}" destId="{B197BABF-A585-4416-9385-7144A83D4463}" srcOrd="1" destOrd="0" presId="urn:microsoft.com/office/officeart/2005/8/layout/hierarchy2"/>
    <dgm:cxn modelId="{9D023A2C-AD7C-4246-B2E3-E30EBD16B2B6}" type="presParOf" srcId="{B197BABF-A585-4416-9385-7144A83D4463}" destId="{4967DBDC-338E-4867-8F63-0F9EC9A62322}" srcOrd="0" destOrd="0" presId="urn:microsoft.com/office/officeart/2005/8/layout/hierarchy2"/>
    <dgm:cxn modelId="{317F838C-1677-4059-A3E6-AE809F077980}" type="presParOf" srcId="{B197BABF-A585-4416-9385-7144A83D4463}" destId="{95717A1C-C0F4-480E-8CDD-BAC32B6EC222}" srcOrd="1" destOrd="0" presId="urn:microsoft.com/office/officeart/2005/8/layout/hierarchy2"/>
    <dgm:cxn modelId="{905E4CEF-8C06-4231-B745-682763C621AE}" type="presParOf" srcId="{F8C665F6-03F2-40F8-8710-3A7DD58A1A63}" destId="{537E7ECD-918B-41DB-B1D8-22883D357EFE}" srcOrd="2" destOrd="0" presId="urn:microsoft.com/office/officeart/2005/8/layout/hierarchy2"/>
    <dgm:cxn modelId="{6610246A-4148-423A-949F-6C02D6DAC059}" type="presParOf" srcId="{537E7ECD-918B-41DB-B1D8-22883D357EFE}" destId="{321C5A47-F344-4F28-B14D-39EDC3234A0C}" srcOrd="0" destOrd="0" presId="urn:microsoft.com/office/officeart/2005/8/layout/hierarchy2"/>
    <dgm:cxn modelId="{8F7F095F-9123-4B59-B311-6CEF2CEAFA88}" type="presParOf" srcId="{F8C665F6-03F2-40F8-8710-3A7DD58A1A63}" destId="{759899C3-9A8B-47F5-8CDC-4242167D0C32}" srcOrd="3" destOrd="0" presId="urn:microsoft.com/office/officeart/2005/8/layout/hierarchy2"/>
    <dgm:cxn modelId="{41F69FCD-996C-44A4-B400-75A126FD6BFF}" type="presParOf" srcId="{759899C3-9A8B-47F5-8CDC-4242167D0C32}" destId="{0C68DAB9-81E9-4AC3-9E62-A05B801413D4}" srcOrd="0" destOrd="0" presId="urn:microsoft.com/office/officeart/2005/8/layout/hierarchy2"/>
    <dgm:cxn modelId="{20E695FC-9A93-4915-885C-47801AABFE0C}" type="presParOf" srcId="{759899C3-9A8B-47F5-8CDC-4242167D0C32}" destId="{3802EB06-27B7-4214-AD34-FE5F5BC6CABD}" srcOrd="1" destOrd="0" presId="urn:microsoft.com/office/officeart/2005/8/layout/hierarchy2"/>
    <dgm:cxn modelId="{E0688A59-0958-42A2-B446-4F107B328C6A}" type="presParOf" srcId="{62926F6C-0664-4CC7-A817-90F2A0A7D992}" destId="{1F1E0553-851A-4CD6-BA70-B1352314F826}" srcOrd="2" destOrd="0" presId="urn:microsoft.com/office/officeart/2005/8/layout/hierarchy2"/>
    <dgm:cxn modelId="{BECA8757-C87F-440C-8D01-AE4D90C89B4B}" type="presParOf" srcId="{1F1E0553-851A-4CD6-BA70-B1352314F826}" destId="{27D61F34-BA19-445A-8B6C-122DE9B24A82}" srcOrd="0" destOrd="0" presId="urn:microsoft.com/office/officeart/2005/8/layout/hierarchy2"/>
    <dgm:cxn modelId="{8D82B8F1-A9C6-48EE-8585-15711DF90789}" type="presParOf" srcId="{62926F6C-0664-4CC7-A817-90F2A0A7D992}" destId="{7390752E-58E7-4CC4-BB8A-8D16AC79D348}" srcOrd="3" destOrd="0" presId="urn:microsoft.com/office/officeart/2005/8/layout/hierarchy2"/>
    <dgm:cxn modelId="{5A0D6F2B-B97A-47D8-AC39-605E514F1390}" type="presParOf" srcId="{7390752E-58E7-4CC4-BB8A-8D16AC79D348}" destId="{84AAA5F9-EBBF-4B03-911B-C71165AB0C13}" srcOrd="0" destOrd="0" presId="urn:microsoft.com/office/officeart/2005/8/layout/hierarchy2"/>
    <dgm:cxn modelId="{C0C445E1-84FB-42CD-9861-C2B21597527C}" type="presParOf" srcId="{7390752E-58E7-4CC4-BB8A-8D16AC79D348}" destId="{39E13B07-7B14-4041-9D58-23FC77C1A15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AB62DD-E41D-4114-AF39-5DE80C08A11A}">
      <dsp:nvSpPr>
        <dsp:cNvPr id="0" name=""/>
        <dsp:cNvSpPr/>
      </dsp:nvSpPr>
      <dsp:spPr>
        <a:xfrm>
          <a:off x="745120" y="3722651"/>
          <a:ext cx="581639" cy="31520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u-HU" sz="1900" kern="1200" dirty="0"/>
        </a:p>
      </dsp:txBody>
      <dsp:txXfrm>
        <a:off x="754352" y="3731883"/>
        <a:ext cx="563175" cy="296739"/>
      </dsp:txXfrm>
    </dsp:sp>
    <dsp:sp modelId="{4E01CB0D-C662-4CE7-89BF-A26A9BF30F91}">
      <dsp:nvSpPr>
        <dsp:cNvPr id="0" name=""/>
        <dsp:cNvSpPr/>
      </dsp:nvSpPr>
      <dsp:spPr>
        <a:xfrm rot="20959845">
          <a:off x="1310006" y="3610827"/>
          <a:ext cx="1938278" cy="180000"/>
        </a:xfrm>
        <a:custGeom>
          <a:avLst/>
          <a:gdLst/>
          <a:ahLst/>
          <a:cxnLst/>
          <a:rect l="0" t="0" r="0" b="0"/>
          <a:pathLst>
            <a:path>
              <a:moveTo>
                <a:pt x="0" y="90000"/>
              </a:moveTo>
              <a:lnTo>
                <a:pt x="466398" y="90000"/>
              </a:lnTo>
            </a:path>
            <a:path>
              <a:moveTo>
                <a:pt x="1471879" y="90000"/>
              </a:moveTo>
              <a:lnTo>
                <a:pt x="1938278" y="9000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zöldséges</a:t>
          </a:r>
        </a:p>
      </dsp:txBody>
      <dsp:txXfrm>
        <a:off x="1776404" y="3458542"/>
        <a:ext cx="1005481" cy="484569"/>
      </dsp:txXfrm>
    </dsp:sp>
    <dsp:sp modelId="{FBF40A51-371C-42F5-9F2E-2C631365C4C2}">
      <dsp:nvSpPr>
        <dsp:cNvPr id="0" name=""/>
        <dsp:cNvSpPr/>
      </dsp:nvSpPr>
      <dsp:spPr>
        <a:xfrm>
          <a:off x="3231530" y="3283224"/>
          <a:ext cx="811066" cy="47635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000" kern="1200" dirty="0"/>
            <a:t> </a:t>
          </a:r>
        </a:p>
      </dsp:txBody>
      <dsp:txXfrm>
        <a:off x="3245482" y="3297176"/>
        <a:ext cx="783162" cy="448451"/>
      </dsp:txXfrm>
    </dsp:sp>
    <dsp:sp modelId="{7A43E95C-50C6-4BEA-A9B9-18C776F3238E}">
      <dsp:nvSpPr>
        <dsp:cNvPr id="0" name=""/>
        <dsp:cNvSpPr/>
      </dsp:nvSpPr>
      <dsp:spPr>
        <a:xfrm rot="1278098">
          <a:off x="1254471" y="4174639"/>
          <a:ext cx="2116214" cy="180000"/>
        </a:xfrm>
        <a:custGeom>
          <a:avLst/>
          <a:gdLst/>
          <a:ahLst/>
          <a:cxnLst/>
          <a:rect l="0" t="0" r="0" b="0"/>
          <a:pathLst>
            <a:path>
              <a:moveTo>
                <a:pt x="0" y="90000"/>
              </a:moveTo>
              <a:lnTo>
                <a:pt x="658010" y="90000"/>
              </a:lnTo>
            </a:path>
            <a:path>
              <a:moveTo>
                <a:pt x="1458203" y="90000"/>
              </a:moveTo>
              <a:lnTo>
                <a:pt x="2116214" y="9000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Szedd magad</a:t>
          </a:r>
        </a:p>
      </dsp:txBody>
      <dsp:txXfrm>
        <a:off x="1912481" y="4000113"/>
        <a:ext cx="800193" cy="529053"/>
      </dsp:txXfrm>
    </dsp:sp>
    <dsp:sp modelId="{E6D45C4D-D672-4485-B09F-470B8DF9DF2F}">
      <dsp:nvSpPr>
        <dsp:cNvPr id="0" name=""/>
        <dsp:cNvSpPr/>
      </dsp:nvSpPr>
      <dsp:spPr>
        <a:xfrm>
          <a:off x="3298396" y="4486602"/>
          <a:ext cx="387001" cy="3248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000" kern="1200" dirty="0"/>
            <a:t> </a:t>
          </a:r>
        </a:p>
      </dsp:txBody>
      <dsp:txXfrm>
        <a:off x="3307911" y="4496117"/>
        <a:ext cx="367971" cy="3058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ED77AC-777D-4B35-A4F8-CCB934C9840D}">
      <dsp:nvSpPr>
        <dsp:cNvPr id="0" name=""/>
        <dsp:cNvSpPr/>
      </dsp:nvSpPr>
      <dsp:spPr>
        <a:xfrm>
          <a:off x="185412" y="4012984"/>
          <a:ext cx="693881" cy="5134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500" kern="1200" dirty="0"/>
            <a:t> </a:t>
          </a:r>
        </a:p>
      </dsp:txBody>
      <dsp:txXfrm>
        <a:off x="200452" y="4028024"/>
        <a:ext cx="663801" cy="483413"/>
      </dsp:txXfrm>
    </dsp:sp>
    <dsp:sp modelId="{5DC91899-4326-4148-8BE4-E593DFA0481D}">
      <dsp:nvSpPr>
        <dsp:cNvPr id="0" name=""/>
        <dsp:cNvSpPr/>
      </dsp:nvSpPr>
      <dsp:spPr>
        <a:xfrm rot="19341852">
          <a:off x="703052" y="3684768"/>
          <a:ext cx="1693884" cy="135570"/>
        </a:xfrm>
        <a:custGeom>
          <a:avLst/>
          <a:gdLst/>
          <a:ahLst/>
          <a:cxnLst/>
          <a:rect l="0" t="0" r="0" b="0"/>
          <a:pathLst>
            <a:path>
              <a:moveTo>
                <a:pt x="0" y="67785"/>
              </a:moveTo>
              <a:lnTo>
                <a:pt x="546542" y="67785"/>
              </a:lnTo>
            </a:path>
            <a:path>
              <a:moveTo>
                <a:pt x="1147342" y="67785"/>
              </a:moveTo>
              <a:lnTo>
                <a:pt x="1693884" y="67785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zöldséges</a:t>
          </a:r>
        </a:p>
      </dsp:txBody>
      <dsp:txXfrm>
        <a:off x="1249594" y="3540818"/>
        <a:ext cx="600799" cy="423471"/>
      </dsp:txXfrm>
    </dsp:sp>
    <dsp:sp modelId="{C2288E55-9DC1-49A3-9105-4B23CBC262BE}">
      <dsp:nvSpPr>
        <dsp:cNvPr id="0" name=""/>
        <dsp:cNvSpPr/>
      </dsp:nvSpPr>
      <dsp:spPr>
        <a:xfrm>
          <a:off x="2220695" y="3007320"/>
          <a:ext cx="576425" cy="4561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500" kern="1200" dirty="0"/>
            <a:t> </a:t>
          </a:r>
        </a:p>
      </dsp:txBody>
      <dsp:txXfrm>
        <a:off x="2305110" y="3074116"/>
        <a:ext cx="407595" cy="322520"/>
      </dsp:txXfrm>
    </dsp:sp>
    <dsp:sp modelId="{731983D2-C77F-4E26-8956-713A2CEAE6A4}">
      <dsp:nvSpPr>
        <dsp:cNvPr id="0" name=""/>
        <dsp:cNvSpPr/>
      </dsp:nvSpPr>
      <dsp:spPr>
        <a:xfrm rot="20032069">
          <a:off x="2722173" y="2844658"/>
          <a:ext cx="1466401" cy="135570"/>
        </a:xfrm>
        <a:custGeom>
          <a:avLst/>
          <a:gdLst/>
          <a:ahLst/>
          <a:cxnLst/>
          <a:rect l="0" t="0" r="0" b="0"/>
          <a:pathLst>
            <a:path>
              <a:moveTo>
                <a:pt x="0" y="67785"/>
              </a:moveTo>
              <a:lnTo>
                <a:pt x="559065" y="67785"/>
              </a:lnTo>
            </a:path>
            <a:path>
              <a:moveTo>
                <a:pt x="907335" y="67785"/>
              </a:moveTo>
              <a:lnTo>
                <a:pt x="1466401" y="67785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Olcsó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0,4</a:t>
          </a:r>
        </a:p>
      </dsp:txBody>
      <dsp:txXfrm>
        <a:off x="3281238" y="2729143"/>
        <a:ext cx="348270" cy="366600"/>
      </dsp:txXfrm>
    </dsp:sp>
    <dsp:sp modelId="{98E232FF-7E11-47DB-8632-07D87A28D5A7}">
      <dsp:nvSpPr>
        <dsp:cNvPr id="0" name=""/>
        <dsp:cNvSpPr/>
      </dsp:nvSpPr>
      <dsp:spPr>
        <a:xfrm>
          <a:off x="4113627" y="2562798"/>
          <a:ext cx="319392" cy="5342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500" kern="1200" dirty="0"/>
            <a:t> </a:t>
          </a:r>
        </a:p>
      </dsp:txBody>
      <dsp:txXfrm>
        <a:off x="4115192" y="2564363"/>
        <a:ext cx="316262" cy="50292"/>
      </dsp:txXfrm>
    </dsp:sp>
    <dsp:sp modelId="{A5B708AF-09C9-4290-8D4C-38962271ED8E}">
      <dsp:nvSpPr>
        <dsp:cNvPr id="0" name=""/>
        <dsp:cNvSpPr/>
      </dsp:nvSpPr>
      <dsp:spPr>
        <a:xfrm rot="1641855">
          <a:off x="2719736" y="3485464"/>
          <a:ext cx="1383120" cy="135570"/>
        </a:xfrm>
        <a:custGeom>
          <a:avLst/>
          <a:gdLst/>
          <a:ahLst/>
          <a:cxnLst/>
          <a:rect l="0" t="0" r="0" b="0"/>
          <a:pathLst>
            <a:path>
              <a:moveTo>
                <a:pt x="0" y="67785"/>
              </a:moveTo>
              <a:lnTo>
                <a:pt x="494897" y="67785"/>
              </a:lnTo>
            </a:path>
            <a:path>
              <a:moveTo>
                <a:pt x="888222" y="67785"/>
              </a:moveTo>
              <a:lnTo>
                <a:pt x="1383120" y="67785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Drága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0,6</a:t>
          </a:r>
        </a:p>
      </dsp:txBody>
      <dsp:txXfrm>
        <a:off x="3214634" y="3380359"/>
        <a:ext cx="393324" cy="345780"/>
      </dsp:txXfrm>
    </dsp:sp>
    <dsp:sp modelId="{C85B5AD8-FBB3-4DE0-91AD-96DED2DAD079}">
      <dsp:nvSpPr>
        <dsp:cNvPr id="0" name=""/>
        <dsp:cNvSpPr/>
      </dsp:nvSpPr>
      <dsp:spPr>
        <a:xfrm>
          <a:off x="4025473" y="3730668"/>
          <a:ext cx="234994" cy="28090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500" kern="1200" dirty="0"/>
            <a:t> </a:t>
          </a:r>
        </a:p>
      </dsp:txBody>
      <dsp:txXfrm>
        <a:off x="4032356" y="3737551"/>
        <a:ext cx="221228" cy="267141"/>
      </dsp:txXfrm>
    </dsp:sp>
    <dsp:sp modelId="{3D8A4308-2F24-4851-BBA2-3DB6083C25BD}">
      <dsp:nvSpPr>
        <dsp:cNvPr id="0" name=""/>
        <dsp:cNvSpPr/>
      </dsp:nvSpPr>
      <dsp:spPr>
        <a:xfrm rot="1444912">
          <a:off x="813516" y="4510319"/>
          <a:ext cx="1511482" cy="135570"/>
        </a:xfrm>
        <a:custGeom>
          <a:avLst/>
          <a:gdLst/>
          <a:ahLst/>
          <a:cxnLst/>
          <a:rect l="0" t="0" r="0" b="0"/>
          <a:pathLst>
            <a:path>
              <a:moveTo>
                <a:pt x="0" y="67785"/>
              </a:moveTo>
              <a:lnTo>
                <a:pt x="523114" y="67785"/>
              </a:lnTo>
            </a:path>
            <a:path>
              <a:moveTo>
                <a:pt x="988367" y="67785"/>
              </a:moveTo>
              <a:lnTo>
                <a:pt x="1511482" y="67785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Szedd magad</a:t>
          </a:r>
        </a:p>
      </dsp:txBody>
      <dsp:txXfrm>
        <a:off x="1336631" y="4389169"/>
        <a:ext cx="465253" cy="377870"/>
      </dsp:txXfrm>
    </dsp:sp>
    <dsp:sp modelId="{C39484C5-74E8-45E3-A7EE-A793D18F077E}">
      <dsp:nvSpPr>
        <dsp:cNvPr id="0" name=""/>
        <dsp:cNvSpPr/>
      </dsp:nvSpPr>
      <dsp:spPr>
        <a:xfrm>
          <a:off x="2259221" y="4537068"/>
          <a:ext cx="1046740" cy="6988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500" kern="1200" dirty="0"/>
            <a:t> </a:t>
          </a:r>
        </a:p>
      </dsp:txBody>
      <dsp:txXfrm>
        <a:off x="2279689" y="4557536"/>
        <a:ext cx="1005804" cy="6578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1DA4CD-12A0-400D-9E4C-D14DA28083F5}">
      <dsp:nvSpPr>
        <dsp:cNvPr id="0" name=""/>
        <dsp:cNvSpPr/>
      </dsp:nvSpPr>
      <dsp:spPr>
        <a:xfrm>
          <a:off x="0" y="1818636"/>
          <a:ext cx="1665670" cy="672935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rnd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4100" kern="1200" dirty="0"/>
            <a:t> </a:t>
          </a:r>
        </a:p>
      </dsp:txBody>
      <dsp:txXfrm>
        <a:off x="19710" y="1838346"/>
        <a:ext cx="1626250" cy="633515"/>
      </dsp:txXfrm>
    </dsp:sp>
    <dsp:sp modelId="{332BE3C8-F7B5-41D6-993D-8800F331B38A}">
      <dsp:nvSpPr>
        <dsp:cNvPr id="0" name=""/>
        <dsp:cNvSpPr/>
      </dsp:nvSpPr>
      <dsp:spPr>
        <a:xfrm rot="19651728">
          <a:off x="1517372" y="1603035"/>
          <a:ext cx="1897143" cy="85609"/>
        </a:xfrm>
        <a:custGeom>
          <a:avLst/>
          <a:gdLst/>
          <a:ahLst/>
          <a:cxnLst/>
          <a:rect l="0" t="0" r="0" b="0"/>
          <a:pathLst>
            <a:path>
              <a:moveTo>
                <a:pt x="0" y="42804"/>
              </a:moveTo>
              <a:lnTo>
                <a:pt x="634357" y="42804"/>
              </a:lnTo>
            </a:path>
            <a:path>
              <a:moveTo>
                <a:pt x="1262786" y="42804"/>
              </a:moveTo>
              <a:lnTo>
                <a:pt x="1897143" y="42804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zöldséges</a:t>
          </a:r>
        </a:p>
      </dsp:txBody>
      <dsp:txXfrm>
        <a:off x="2151729" y="1408696"/>
        <a:ext cx="628428" cy="474285"/>
      </dsp:txXfrm>
    </dsp:sp>
    <dsp:sp modelId="{6BD3E6AF-1B24-4046-B17B-9BE66CED19CC}">
      <dsp:nvSpPr>
        <dsp:cNvPr id="0" name=""/>
        <dsp:cNvSpPr/>
      </dsp:nvSpPr>
      <dsp:spPr>
        <a:xfrm>
          <a:off x="3266217" y="538661"/>
          <a:ext cx="1902546" cy="11958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4100" kern="1200" dirty="0"/>
            <a:t> </a:t>
          </a:r>
        </a:p>
      </dsp:txBody>
      <dsp:txXfrm>
        <a:off x="3544838" y="713786"/>
        <a:ext cx="1345304" cy="845576"/>
      </dsp:txXfrm>
    </dsp:sp>
    <dsp:sp modelId="{D091704E-AEB8-4237-A672-A8038A3CF30C}">
      <dsp:nvSpPr>
        <dsp:cNvPr id="0" name=""/>
        <dsp:cNvSpPr/>
      </dsp:nvSpPr>
      <dsp:spPr>
        <a:xfrm rot="20123495">
          <a:off x="5092790" y="745449"/>
          <a:ext cx="1672950" cy="85609"/>
        </a:xfrm>
        <a:custGeom>
          <a:avLst/>
          <a:gdLst/>
          <a:ahLst/>
          <a:cxnLst/>
          <a:rect l="0" t="0" r="0" b="0"/>
          <a:pathLst>
            <a:path>
              <a:moveTo>
                <a:pt x="0" y="42804"/>
              </a:moveTo>
              <a:lnTo>
                <a:pt x="637812" y="42804"/>
              </a:lnTo>
            </a:path>
            <a:path>
              <a:moveTo>
                <a:pt x="1035138" y="42804"/>
              </a:moveTo>
              <a:lnTo>
                <a:pt x="1672950" y="42804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Olcsó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0,4</a:t>
          </a:r>
        </a:p>
      </dsp:txBody>
      <dsp:txXfrm>
        <a:off x="5730603" y="579135"/>
        <a:ext cx="397325" cy="418237"/>
      </dsp:txXfrm>
    </dsp:sp>
    <dsp:sp modelId="{1281D490-AFAE-4BD1-BDE8-EFDE70D3546A}">
      <dsp:nvSpPr>
        <dsp:cNvPr id="0" name=""/>
        <dsp:cNvSpPr/>
      </dsp:nvSpPr>
      <dsp:spPr>
        <a:xfrm>
          <a:off x="6689768" y="115712"/>
          <a:ext cx="2221918" cy="6484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800" kern="1200" dirty="0"/>
            <a:t> </a:t>
          </a:r>
          <a:r>
            <a:rPr lang="hu-HU" sz="2400" kern="1200" dirty="0"/>
            <a:t>21000</a:t>
          </a:r>
        </a:p>
      </dsp:txBody>
      <dsp:txXfrm>
        <a:off x="6708760" y="134704"/>
        <a:ext cx="2183934" cy="610459"/>
      </dsp:txXfrm>
    </dsp:sp>
    <dsp:sp modelId="{08AA9F10-D29C-438D-9F8D-D21C9517249A}">
      <dsp:nvSpPr>
        <dsp:cNvPr id="0" name=""/>
        <dsp:cNvSpPr/>
      </dsp:nvSpPr>
      <dsp:spPr>
        <a:xfrm rot="844475">
          <a:off x="5139753" y="1328774"/>
          <a:ext cx="1932725" cy="85609"/>
        </a:xfrm>
        <a:custGeom>
          <a:avLst/>
          <a:gdLst/>
          <a:ahLst/>
          <a:cxnLst/>
          <a:rect l="0" t="0" r="0" b="0"/>
          <a:pathLst>
            <a:path>
              <a:moveTo>
                <a:pt x="0" y="42804"/>
              </a:moveTo>
              <a:lnTo>
                <a:pt x="736851" y="42804"/>
              </a:lnTo>
            </a:path>
            <a:path>
              <a:moveTo>
                <a:pt x="1195873" y="42804"/>
              </a:moveTo>
              <a:lnTo>
                <a:pt x="1932725" y="42804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Drága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0,6</a:t>
          </a:r>
        </a:p>
      </dsp:txBody>
      <dsp:txXfrm>
        <a:off x="5876605" y="1129988"/>
        <a:ext cx="459022" cy="483181"/>
      </dsp:txXfrm>
    </dsp:sp>
    <dsp:sp modelId="{7DB3EB71-CC7B-47E9-98FE-06271D083191}">
      <dsp:nvSpPr>
        <dsp:cNvPr id="0" name=""/>
        <dsp:cNvSpPr/>
      </dsp:nvSpPr>
      <dsp:spPr>
        <a:xfrm>
          <a:off x="7043468" y="1055730"/>
          <a:ext cx="1868218" cy="11017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800" kern="1200" dirty="0"/>
            <a:t> </a:t>
          </a:r>
          <a:r>
            <a:rPr lang="hu-HU" sz="2400" kern="1200" dirty="0"/>
            <a:t>27000</a:t>
          </a:r>
        </a:p>
      </dsp:txBody>
      <dsp:txXfrm>
        <a:off x="7075736" y="1087998"/>
        <a:ext cx="1803682" cy="1037170"/>
      </dsp:txXfrm>
    </dsp:sp>
    <dsp:sp modelId="{728A386B-86FF-458F-82BC-CCFD21FF7F8C}">
      <dsp:nvSpPr>
        <dsp:cNvPr id="0" name=""/>
        <dsp:cNvSpPr/>
      </dsp:nvSpPr>
      <dsp:spPr>
        <a:xfrm rot="2043491">
          <a:off x="1504095" y="2639831"/>
          <a:ext cx="1883927" cy="85609"/>
        </a:xfrm>
        <a:custGeom>
          <a:avLst/>
          <a:gdLst/>
          <a:ahLst/>
          <a:cxnLst/>
          <a:rect l="0" t="0" r="0" b="0"/>
          <a:pathLst>
            <a:path>
              <a:moveTo>
                <a:pt x="0" y="42804"/>
              </a:moveTo>
              <a:lnTo>
                <a:pt x="696169" y="42804"/>
              </a:lnTo>
            </a:path>
            <a:path>
              <a:moveTo>
                <a:pt x="1187757" y="42804"/>
              </a:moveTo>
              <a:lnTo>
                <a:pt x="1883927" y="42804"/>
              </a:lnTo>
            </a:path>
          </a:pathLst>
        </a:custGeom>
        <a:noFill/>
        <a:ln w="15875" cap="rnd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Szedd magad</a:t>
          </a:r>
        </a:p>
      </dsp:txBody>
      <dsp:txXfrm>
        <a:off x="2200265" y="2447145"/>
        <a:ext cx="491587" cy="470981"/>
      </dsp:txXfrm>
    </dsp:sp>
    <dsp:sp modelId="{705B8D58-948C-4B2D-AAE7-4F7C41FB3D75}">
      <dsp:nvSpPr>
        <dsp:cNvPr id="0" name=""/>
        <dsp:cNvSpPr/>
      </dsp:nvSpPr>
      <dsp:spPr>
        <a:xfrm>
          <a:off x="3226446" y="2710253"/>
          <a:ext cx="2010817" cy="99983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4100" kern="1200"/>
            <a:t> </a:t>
          </a:r>
          <a:endParaRPr lang="hu-HU" sz="4100" kern="1200" dirty="0"/>
        </a:p>
      </dsp:txBody>
      <dsp:txXfrm>
        <a:off x="3520923" y="2856675"/>
        <a:ext cx="1421863" cy="706986"/>
      </dsp:txXfrm>
    </dsp:sp>
    <dsp:sp modelId="{9C4291B0-07EA-4E2A-8023-DBAB2236C4A4}">
      <dsp:nvSpPr>
        <dsp:cNvPr id="0" name=""/>
        <dsp:cNvSpPr/>
      </dsp:nvSpPr>
      <dsp:spPr>
        <a:xfrm rot="20714741">
          <a:off x="5196031" y="2848896"/>
          <a:ext cx="2500977" cy="85609"/>
        </a:xfrm>
        <a:custGeom>
          <a:avLst/>
          <a:gdLst/>
          <a:ahLst/>
          <a:cxnLst/>
          <a:rect l="0" t="0" r="0" b="0"/>
          <a:pathLst>
            <a:path>
              <a:moveTo>
                <a:pt x="0" y="42804"/>
              </a:moveTo>
              <a:lnTo>
                <a:pt x="1070730" y="42804"/>
              </a:lnTo>
            </a:path>
            <a:path>
              <a:moveTo>
                <a:pt x="1430246" y="42804"/>
              </a:moveTo>
              <a:lnTo>
                <a:pt x="2500977" y="42804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Van elég eper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0,7</a:t>
          </a:r>
        </a:p>
      </dsp:txBody>
      <dsp:txXfrm>
        <a:off x="6266762" y="2579078"/>
        <a:ext cx="359515" cy="625244"/>
      </dsp:txXfrm>
    </dsp:sp>
    <dsp:sp modelId="{7FE44CDE-6363-41B4-8161-257E5FC023F8}">
      <dsp:nvSpPr>
        <dsp:cNvPr id="0" name=""/>
        <dsp:cNvSpPr/>
      </dsp:nvSpPr>
      <dsp:spPr>
        <a:xfrm>
          <a:off x="7655776" y="2250235"/>
          <a:ext cx="1255910" cy="64599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800" kern="1200" dirty="0"/>
            <a:t> </a:t>
          </a:r>
          <a:r>
            <a:rPr lang="hu-HU" sz="2400" kern="1200" dirty="0"/>
            <a:t>18000</a:t>
          </a:r>
        </a:p>
      </dsp:txBody>
      <dsp:txXfrm>
        <a:off x="7674697" y="2269156"/>
        <a:ext cx="1218068" cy="608152"/>
      </dsp:txXfrm>
    </dsp:sp>
    <dsp:sp modelId="{433C9F2D-0DA8-4B6B-87A7-ABF857BF206C}">
      <dsp:nvSpPr>
        <dsp:cNvPr id="0" name=""/>
        <dsp:cNvSpPr/>
      </dsp:nvSpPr>
      <dsp:spPr>
        <a:xfrm rot="895884">
          <a:off x="5198967" y="3459612"/>
          <a:ext cx="2268461" cy="85609"/>
        </a:xfrm>
        <a:custGeom>
          <a:avLst/>
          <a:gdLst/>
          <a:ahLst/>
          <a:cxnLst/>
          <a:rect l="0" t="0" r="0" b="0"/>
          <a:pathLst>
            <a:path>
              <a:moveTo>
                <a:pt x="0" y="42804"/>
              </a:moveTo>
              <a:lnTo>
                <a:pt x="811683" y="42804"/>
              </a:lnTo>
            </a:path>
            <a:path>
              <a:moveTo>
                <a:pt x="1456777" y="42804"/>
              </a:moveTo>
              <a:lnTo>
                <a:pt x="2268461" y="42804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Nincs elég eper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0,3</a:t>
          </a:r>
        </a:p>
      </dsp:txBody>
      <dsp:txXfrm>
        <a:off x="6010650" y="3218859"/>
        <a:ext cx="645093" cy="567115"/>
      </dsp:txXfrm>
    </dsp:sp>
    <dsp:sp modelId="{2D01AD40-879B-4312-B879-EBF43BAA7300}">
      <dsp:nvSpPr>
        <dsp:cNvPr id="0" name=""/>
        <dsp:cNvSpPr/>
      </dsp:nvSpPr>
      <dsp:spPr>
        <a:xfrm>
          <a:off x="7429130" y="3502294"/>
          <a:ext cx="1362432" cy="5847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800" kern="1200" dirty="0"/>
            <a:t> </a:t>
          </a:r>
          <a:r>
            <a:rPr lang="hu-HU" sz="2400" kern="1200" dirty="0"/>
            <a:t>24000</a:t>
          </a:r>
        </a:p>
      </dsp:txBody>
      <dsp:txXfrm>
        <a:off x="7446257" y="3519421"/>
        <a:ext cx="1328178" cy="5504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1DA4CD-12A0-400D-9E4C-D14DA28083F5}">
      <dsp:nvSpPr>
        <dsp:cNvPr id="0" name=""/>
        <dsp:cNvSpPr/>
      </dsp:nvSpPr>
      <dsp:spPr>
        <a:xfrm>
          <a:off x="0" y="1818636"/>
          <a:ext cx="1665670" cy="672935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rnd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300" kern="1200" dirty="0"/>
            <a:t> 19800</a:t>
          </a:r>
        </a:p>
      </dsp:txBody>
      <dsp:txXfrm>
        <a:off x="19710" y="1838346"/>
        <a:ext cx="1626250" cy="633515"/>
      </dsp:txXfrm>
    </dsp:sp>
    <dsp:sp modelId="{332BE3C8-F7B5-41D6-993D-8800F331B38A}">
      <dsp:nvSpPr>
        <dsp:cNvPr id="0" name=""/>
        <dsp:cNvSpPr/>
      </dsp:nvSpPr>
      <dsp:spPr>
        <a:xfrm rot="19651728">
          <a:off x="1517372" y="1603035"/>
          <a:ext cx="1897143" cy="85609"/>
        </a:xfrm>
        <a:custGeom>
          <a:avLst/>
          <a:gdLst/>
          <a:ahLst/>
          <a:cxnLst/>
          <a:rect l="0" t="0" r="0" b="0"/>
          <a:pathLst>
            <a:path>
              <a:moveTo>
                <a:pt x="0" y="42804"/>
              </a:moveTo>
              <a:lnTo>
                <a:pt x="634357" y="42804"/>
              </a:lnTo>
            </a:path>
            <a:path>
              <a:moveTo>
                <a:pt x="1262786" y="42804"/>
              </a:moveTo>
              <a:lnTo>
                <a:pt x="1897143" y="42804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zöldséges</a:t>
          </a:r>
        </a:p>
      </dsp:txBody>
      <dsp:txXfrm>
        <a:off x="2151729" y="1408696"/>
        <a:ext cx="628428" cy="474285"/>
      </dsp:txXfrm>
    </dsp:sp>
    <dsp:sp modelId="{6BD3E6AF-1B24-4046-B17B-9BE66CED19CC}">
      <dsp:nvSpPr>
        <dsp:cNvPr id="0" name=""/>
        <dsp:cNvSpPr/>
      </dsp:nvSpPr>
      <dsp:spPr>
        <a:xfrm>
          <a:off x="3266217" y="538661"/>
          <a:ext cx="1902546" cy="11958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300" kern="1200" dirty="0"/>
            <a:t> 24600</a:t>
          </a:r>
        </a:p>
      </dsp:txBody>
      <dsp:txXfrm>
        <a:off x="3544838" y="713786"/>
        <a:ext cx="1345304" cy="845576"/>
      </dsp:txXfrm>
    </dsp:sp>
    <dsp:sp modelId="{D091704E-AEB8-4237-A672-A8038A3CF30C}">
      <dsp:nvSpPr>
        <dsp:cNvPr id="0" name=""/>
        <dsp:cNvSpPr/>
      </dsp:nvSpPr>
      <dsp:spPr>
        <a:xfrm rot="20123495">
          <a:off x="5092790" y="745449"/>
          <a:ext cx="1672950" cy="85609"/>
        </a:xfrm>
        <a:custGeom>
          <a:avLst/>
          <a:gdLst/>
          <a:ahLst/>
          <a:cxnLst/>
          <a:rect l="0" t="0" r="0" b="0"/>
          <a:pathLst>
            <a:path>
              <a:moveTo>
                <a:pt x="0" y="42804"/>
              </a:moveTo>
              <a:lnTo>
                <a:pt x="637812" y="42804"/>
              </a:lnTo>
            </a:path>
            <a:path>
              <a:moveTo>
                <a:pt x="1035138" y="42804"/>
              </a:moveTo>
              <a:lnTo>
                <a:pt x="1672950" y="42804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Olcsó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0,4</a:t>
          </a:r>
        </a:p>
      </dsp:txBody>
      <dsp:txXfrm>
        <a:off x="5730603" y="579135"/>
        <a:ext cx="397325" cy="418237"/>
      </dsp:txXfrm>
    </dsp:sp>
    <dsp:sp modelId="{1281D490-AFAE-4BD1-BDE8-EFDE70D3546A}">
      <dsp:nvSpPr>
        <dsp:cNvPr id="0" name=""/>
        <dsp:cNvSpPr/>
      </dsp:nvSpPr>
      <dsp:spPr>
        <a:xfrm>
          <a:off x="6689768" y="115712"/>
          <a:ext cx="2221918" cy="6484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800" kern="1200" dirty="0"/>
            <a:t> </a:t>
          </a:r>
          <a:r>
            <a:rPr lang="hu-HU" sz="2400" kern="1200" dirty="0"/>
            <a:t>21000</a:t>
          </a:r>
        </a:p>
      </dsp:txBody>
      <dsp:txXfrm>
        <a:off x="6708760" y="134704"/>
        <a:ext cx="2183934" cy="610459"/>
      </dsp:txXfrm>
    </dsp:sp>
    <dsp:sp modelId="{08AA9F10-D29C-438D-9F8D-D21C9517249A}">
      <dsp:nvSpPr>
        <dsp:cNvPr id="0" name=""/>
        <dsp:cNvSpPr/>
      </dsp:nvSpPr>
      <dsp:spPr>
        <a:xfrm rot="844475">
          <a:off x="5139753" y="1328774"/>
          <a:ext cx="1932725" cy="85609"/>
        </a:xfrm>
        <a:custGeom>
          <a:avLst/>
          <a:gdLst/>
          <a:ahLst/>
          <a:cxnLst/>
          <a:rect l="0" t="0" r="0" b="0"/>
          <a:pathLst>
            <a:path>
              <a:moveTo>
                <a:pt x="0" y="42804"/>
              </a:moveTo>
              <a:lnTo>
                <a:pt x="736851" y="42804"/>
              </a:lnTo>
            </a:path>
            <a:path>
              <a:moveTo>
                <a:pt x="1195873" y="42804"/>
              </a:moveTo>
              <a:lnTo>
                <a:pt x="1932725" y="42804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Drága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0,6</a:t>
          </a:r>
        </a:p>
      </dsp:txBody>
      <dsp:txXfrm>
        <a:off x="5876605" y="1129988"/>
        <a:ext cx="459022" cy="483181"/>
      </dsp:txXfrm>
    </dsp:sp>
    <dsp:sp modelId="{7DB3EB71-CC7B-47E9-98FE-06271D083191}">
      <dsp:nvSpPr>
        <dsp:cNvPr id="0" name=""/>
        <dsp:cNvSpPr/>
      </dsp:nvSpPr>
      <dsp:spPr>
        <a:xfrm>
          <a:off x="7043468" y="1055730"/>
          <a:ext cx="1868218" cy="11017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800" kern="1200" dirty="0"/>
            <a:t> </a:t>
          </a:r>
          <a:r>
            <a:rPr lang="hu-HU" sz="2400" kern="1200" dirty="0"/>
            <a:t>27000</a:t>
          </a:r>
        </a:p>
      </dsp:txBody>
      <dsp:txXfrm>
        <a:off x="7075736" y="1087998"/>
        <a:ext cx="1803682" cy="1037170"/>
      </dsp:txXfrm>
    </dsp:sp>
    <dsp:sp modelId="{728A386B-86FF-458F-82BC-CCFD21FF7F8C}">
      <dsp:nvSpPr>
        <dsp:cNvPr id="0" name=""/>
        <dsp:cNvSpPr/>
      </dsp:nvSpPr>
      <dsp:spPr>
        <a:xfrm rot="2043491">
          <a:off x="1504095" y="2639831"/>
          <a:ext cx="1883927" cy="85609"/>
        </a:xfrm>
        <a:custGeom>
          <a:avLst/>
          <a:gdLst/>
          <a:ahLst/>
          <a:cxnLst/>
          <a:rect l="0" t="0" r="0" b="0"/>
          <a:pathLst>
            <a:path>
              <a:moveTo>
                <a:pt x="0" y="42804"/>
              </a:moveTo>
              <a:lnTo>
                <a:pt x="696169" y="42804"/>
              </a:lnTo>
            </a:path>
            <a:path>
              <a:moveTo>
                <a:pt x="1187757" y="42804"/>
              </a:moveTo>
              <a:lnTo>
                <a:pt x="1883927" y="42804"/>
              </a:lnTo>
            </a:path>
          </a:pathLst>
        </a:custGeom>
        <a:noFill/>
        <a:ln w="15875" cap="rnd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Szedd magad</a:t>
          </a:r>
        </a:p>
      </dsp:txBody>
      <dsp:txXfrm>
        <a:off x="2200265" y="2447145"/>
        <a:ext cx="491587" cy="470981"/>
      </dsp:txXfrm>
    </dsp:sp>
    <dsp:sp modelId="{705B8D58-948C-4B2D-AAE7-4F7C41FB3D75}">
      <dsp:nvSpPr>
        <dsp:cNvPr id="0" name=""/>
        <dsp:cNvSpPr/>
      </dsp:nvSpPr>
      <dsp:spPr>
        <a:xfrm>
          <a:off x="3226446" y="2710253"/>
          <a:ext cx="2010817" cy="99983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300" kern="1200" dirty="0"/>
            <a:t> 19800</a:t>
          </a:r>
        </a:p>
      </dsp:txBody>
      <dsp:txXfrm>
        <a:off x="3520923" y="2856675"/>
        <a:ext cx="1421863" cy="706986"/>
      </dsp:txXfrm>
    </dsp:sp>
    <dsp:sp modelId="{9C4291B0-07EA-4E2A-8023-DBAB2236C4A4}">
      <dsp:nvSpPr>
        <dsp:cNvPr id="0" name=""/>
        <dsp:cNvSpPr/>
      </dsp:nvSpPr>
      <dsp:spPr>
        <a:xfrm rot="20714741">
          <a:off x="5196031" y="2848896"/>
          <a:ext cx="2500977" cy="85609"/>
        </a:xfrm>
        <a:custGeom>
          <a:avLst/>
          <a:gdLst/>
          <a:ahLst/>
          <a:cxnLst/>
          <a:rect l="0" t="0" r="0" b="0"/>
          <a:pathLst>
            <a:path>
              <a:moveTo>
                <a:pt x="0" y="42804"/>
              </a:moveTo>
              <a:lnTo>
                <a:pt x="1070730" y="42804"/>
              </a:lnTo>
            </a:path>
            <a:path>
              <a:moveTo>
                <a:pt x="1430246" y="42804"/>
              </a:moveTo>
              <a:lnTo>
                <a:pt x="2500977" y="42804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Van elég eper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0,7</a:t>
          </a:r>
        </a:p>
      </dsp:txBody>
      <dsp:txXfrm>
        <a:off x="6266762" y="2579078"/>
        <a:ext cx="359515" cy="625244"/>
      </dsp:txXfrm>
    </dsp:sp>
    <dsp:sp modelId="{7FE44CDE-6363-41B4-8161-257E5FC023F8}">
      <dsp:nvSpPr>
        <dsp:cNvPr id="0" name=""/>
        <dsp:cNvSpPr/>
      </dsp:nvSpPr>
      <dsp:spPr>
        <a:xfrm>
          <a:off x="7655776" y="2250235"/>
          <a:ext cx="1255910" cy="64599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800" kern="1200" dirty="0"/>
            <a:t> </a:t>
          </a:r>
          <a:r>
            <a:rPr lang="hu-HU" sz="2400" kern="1200" dirty="0"/>
            <a:t>18000</a:t>
          </a:r>
        </a:p>
      </dsp:txBody>
      <dsp:txXfrm>
        <a:off x="7674697" y="2269156"/>
        <a:ext cx="1218068" cy="608152"/>
      </dsp:txXfrm>
    </dsp:sp>
    <dsp:sp modelId="{433C9F2D-0DA8-4B6B-87A7-ABF857BF206C}">
      <dsp:nvSpPr>
        <dsp:cNvPr id="0" name=""/>
        <dsp:cNvSpPr/>
      </dsp:nvSpPr>
      <dsp:spPr>
        <a:xfrm rot="895884">
          <a:off x="5198967" y="3459612"/>
          <a:ext cx="2268461" cy="85609"/>
        </a:xfrm>
        <a:custGeom>
          <a:avLst/>
          <a:gdLst/>
          <a:ahLst/>
          <a:cxnLst/>
          <a:rect l="0" t="0" r="0" b="0"/>
          <a:pathLst>
            <a:path>
              <a:moveTo>
                <a:pt x="0" y="42804"/>
              </a:moveTo>
              <a:lnTo>
                <a:pt x="811683" y="42804"/>
              </a:lnTo>
            </a:path>
            <a:path>
              <a:moveTo>
                <a:pt x="1456777" y="42804"/>
              </a:moveTo>
              <a:lnTo>
                <a:pt x="2268461" y="42804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Nincs elég eper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0,3</a:t>
          </a:r>
        </a:p>
      </dsp:txBody>
      <dsp:txXfrm>
        <a:off x="6010650" y="3218859"/>
        <a:ext cx="645093" cy="567115"/>
      </dsp:txXfrm>
    </dsp:sp>
    <dsp:sp modelId="{2D01AD40-879B-4312-B879-EBF43BAA7300}">
      <dsp:nvSpPr>
        <dsp:cNvPr id="0" name=""/>
        <dsp:cNvSpPr/>
      </dsp:nvSpPr>
      <dsp:spPr>
        <a:xfrm>
          <a:off x="7429130" y="3502294"/>
          <a:ext cx="1362432" cy="5847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800" kern="1200" dirty="0"/>
            <a:t> </a:t>
          </a:r>
          <a:r>
            <a:rPr lang="hu-HU" sz="2400" kern="1200" dirty="0"/>
            <a:t>24000</a:t>
          </a:r>
        </a:p>
      </dsp:txBody>
      <dsp:txXfrm>
        <a:off x="7446257" y="3519421"/>
        <a:ext cx="1328178" cy="5504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8343B6-DAAD-4767-88C4-450B2E301FA2}">
      <dsp:nvSpPr>
        <dsp:cNvPr id="0" name=""/>
        <dsp:cNvSpPr/>
      </dsp:nvSpPr>
      <dsp:spPr>
        <a:xfrm>
          <a:off x="0" y="2542659"/>
          <a:ext cx="634517" cy="4235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 10,3</a:t>
          </a:r>
        </a:p>
      </dsp:txBody>
      <dsp:txXfrm>
        <a:off x="12406" y="2555065"/>
        <a:ext cx="609705" cy="398748"/>
      </dsp:txXfrm>
    </dsp:sp>
    <dsp:sp modelId="{ED5A41BF-3082-4359-8305-05930FC17976}">
      <dsp:nvSpPr>
        <dsp:cNvPr id="0" name=""/>
        <dsp:cNvSpPr/>
      </dsp:nvSpPr>
      <dsp:spPr>
        <a:xfrm rot="18993516">
          <a:off x="366766" y="2053797"/>
          <a:ext cx="1954943" cy="57041"/>
        </a:xfrm>
        <a:custGeom>
          <a:avLst/>
          <a:gdLst/>
          <a:ahLst/>
          <a:cxnLst/>
          <a:rect l="0" t="0" r="0" b="0"/>
          <a:pathLst>
            <a:path>
              <a:moveTo>
                <a:pt x="0" y="28520"/>
              </a:moveTo>
              <a:lnTo>
                <a:pt x="699503" y="28520"/>
              </a:lnTo>
            </a:path>
            <a:path>
              <a:moveTo>
                <a:pt x="1255440" y="28520"/>
              </a:moveTo>
              <a:lnTo>
                <a:pt x="1954943" y="2852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Nem kérünk tanácsot</a:t>
          </a:r>
        </a:p>
      </dsp:txBody>
      <dsp:txXfrm>
        <a:off x="1066270" y="1837950"/>
        <a:ext cx="555937" cy="488735"/>
      </dsp:txXfrm>
    </dsp:sp>
    <dsp:sp modelId="{71275AE2-2547-4F22-95E7-EF530B821C93}">
      <dsp:nvSpPr>
        <dsp:cNvPr id="0" name=""/>
        <dsp:cNvSpPr/>
      </dsp:nvSpPr>
      <dsp:spPr>
        <a:xfrm>
          <a:off x="2053959" y="1227304"/>
          <a:ext cx="615949" cy="36578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 10</a:t>
          </a:r>
        </a:p>
      </dsp:txBody>
      <dsp:txXfrm>
        <a:off x="2064672" y="1238017"/>
        <a:ext cx="594523" cy="344359"/>
      </dsp:txXfrm>
    </dsp:sp>
    <dsp:sp modelId="{B3D19FE1-B9DF-4B0E-B010-45E4AEA21EC0}">
      <dsp:nvSpPr>
        <dsp:cNvPr id="0" name=""/>
        <dsp:cNvSpPr/>
      </dsp:nvSpPr>
      <dsp:spPr>
        <a:xfrm rot="20659655">
          <a:off x="2616574" y="994143"/>
          <a:ext cx="2869156" cy="57041"/>
        </a:xfrm>
        <a:custGeom>
          <a:avLst/>
          <a:gdLst/>
          <a:ahLst/>
          <a:cxnLst/>
          <a:rect l="0" t="0" r="0" b="0"/>
          <a:pathLst>
            <a:path>
              <a:moveTo>
                <a:pt x="0" y="28520"/>
              </a:moveTo>
              <a:lnTo>
                <a:pt x="1161111" y="28520"/>
              </a:lnTo>
            </a:path>
            <a:path>
              <a:moveTo>
                <a:pt x="1708044" y="28520"/>
              </a:moveTo>
              <a:lnTo>
                <a:pt x="2869156" y="28520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Veszünk részvényt</a:t>
          </a:r>
        </a:p>
      </dsp:txBody>
      <dsp:txXfrm>
        <a:off x="3777686" y="664019"/>
        <a:ext cx="546933" cy="717289"/>
      </dsp:txXfrm>
    </dsp:sp>
    <dsp:sp modelId="{EEB3AF90-6A40-4B1B-99B5-33AF5652D224}">
      <dsp:nvSpPr>
        <dsp:cNvPr id="0" name=""/>
        <dsp:cNvSpPr/>
      </dsp:nvSpPr>
      <dsp:spPr>
        <a:xfrm>
          <a:off x="5432396" y="394004"/>
          <a:ext cx="577291" cy="4822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100" kern="1200" dirty="0"/>
            <a:t>9,5</a:t>
          </a:r>
        </a:p>
      </dsp:txBody>
      <dsp:txXfrm>
        <a:off x="5516938" y="464628"/>
        <a:ext cx="408207" cy="341006"/>
      </dsp:txXfrm>
    </dsp:sp>
    <dsp:sp modelId="{7F9AA988-D835-4126-82D5-0EC14B7F169E}">
      <dsp:nvSpPr>
        <dsp:cNvPr id="0" name=""/>
        <dsp:cNvSpPr/>
      </dsp:nvSpPr>
      <dsp:spPr>
        <a:xfrm rot="21011528">
          <a:off x="5989613" y="372644"/>
          <a:ext cx="2746982" cy="57041"/>
        </a:xfrm>
        <a:custGeom>
          <a:avLst/>
          <a:gdLst/>
          <a:ahLst/>
          <a:cxnLst/>
          <a:rect l="0" t="0" r="0" b="0"/>
          <a:pathLst>
            <a:path>
              <a:moveTo>
                <a:pt x="0" y="28520"/>
              </a:moveTo>
              <a:lnTo>
                <a:pt x="1111669" y="28520"/>
              </a:lnTo>
            </a:path>
            <a:path>
              <a:moveTo>
                <a:pt x="1635313" y="28520"/>
              </a:moveTo>
              <a:lnTo>
                <a:pt x="2746982" y="28520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Kedvező jelentés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0,5</a:t>
          </a:r>
        </a:p>
      </dsp:txBody>
      <dsp:txXfrm>
        <a:off x="7101282" y="57791"/>
        <a:ext cx="523643" cy="686745"/>
      </dsp:txXfrm>
    </dsp:sp>
    <dsp:sp modelId="{31888A12-3677-4ABC-BF85-D5D277E81A35}">
      <dsp:nvSpPr>
        <dsp:cNvPr id="0" name=""/>
        <dsp:cNvSpPr/>
      </dsp:nvSpPr>
      <dsp:spPr>
        <a:xfrm>
          <a:off x="8716521" y="0"/>
          <a:ext cx="387501" cy="3343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12</a:t>
          </a:r>
        </a:p>
      </dsp:txBody>
      <dsp:txXfrm>
        <a:off x="8726315" y="9794"/>
        <a:ext cx="367913" cy="314807"/>
      </dsp:txXfrm>
    </dsp:sp>
    <dsp:sp modelId="{E6B535CB-C320-4532-BE57-93720FF7BE5F}">
      <dsp:nvSpPr>
        <dsp:cNvPr id="0" name=""/>
        <dsp:cNvSpPr/>
      </dsp:nvSpPr>
      <dsp:spPr>
        <a:xfrm rot="660681">
          <a:off x="5983739" y="875808"/>
          <a:ext cx="2818768" cy="57041"/>
        </a:xfrm>
        <a:custGeom>
          <a:avLst/>
          <a:gdLst/>
          <a:ahLst/>
          <a:cxnLst/>
          <a:rect l="0" t="0" r="0" b="0"/>
          <a:pathLst>
            <a:path>
              <a:moveTo>
                <a:pt x="0" y="28520"/>
              </a:moveTo>
              <a:lnTo>
                <a:pt x="1140720" y="28520"/>
              </a:lnTo>
            </a:path>
            <a:path>
              <a:moveTo>
                <a:pt x="1678047" y="28520"/>
              </a:moveTo>
              <a:lnTo>
                <a:pt x="2818768" y="28520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Nem kedvező jelentés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0,5</a:t>
          </a:r>
        </a:p>
      </dsp:txBody>
      <dsp:txXfrm>
        <a:off x="7124459" y="551982"/>
        <a:ext cx="537327" cy="704692"/>
      </dsp:txXfrm>
    </dsp:sp>
    <dsp:sp modelId="{71A10392-B68F-4659-9658-7E3619A9F1FA}">
      <dsp:nvSpPr>
        <dsp:cNvPr id="0" name=""/>
        <dsp:cNvSpPr/>
      </dsp:nvSpPr>
      <dsp:spPr>
        <a:xfrm>
          <a:off x="8776560" y="1011642"/>
          <a:ext cx="285568" cy="3237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7</a:t>
          </a:r>
        </a:p>
      </dsp:txBody>
      <dsp:txXfrm>
        <a:off x="8784924" y="1020006"/>
        <a:ext cx="268840" cy="307038"/>
      </dsp:txXfrm>
    </dsp:sp>
    <dsp:sp modelId="{627C7F32-5A9E-4DA2-A5FA-1CCE0FD16E34}">
      <dsp:nvSpPr>
        <dsp:cNvPr id="0" name=""/>
        <dsp:cNvSpPr/>
      </dsp:nvSpPr>
      <dsp:spPr>
        <a:xfrm rot="457468">
          <a:off x="2659795" y="1533452"/>
          <a:ext cx="2287868" cy="57041"/>
        </a:xfrm>
        <a:custGeom>
          <a:avLst/>
          <a:gdLst/>
          <a:ahLst/>
          <a:cxnLst/>
          <a:rect l="0" t="0" r="0" b="0"/>
          <a:pathLst>
            <a:path>
              <a:moveTo>
                <a:pt x="0" y="28520"/>
              </a:moveTo>
              <a:lnTo>
                <a:pt x="872249" y="28520"/>
              </a:lnTo>
            </a:path>
            <a:path>
              <a:moveTo>
                <a:pt x="1415618" y="28520"/>
              </a:moveTo>
              <a:lnTo>
                <a:pt x="2287868" y="28520"/>
              </a:lnTo>
            </a:path>
          </a:pathLst>
        </a:custGeom>
        <a:noFill/>
        <a:ln w="15875" cap="rnd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nem veszünk részvényt</a:t>
          </a:r>
        </a:p>
      </dsp:txBody>
      <dsp:txXfrm>
        <a:off x="3532045" y="1275989"/>
        <a:ext cx="543368" cy="571967"/>
      </dsp:txXfrm>
    </dsp:sp>
    <dsp:sp modelId="{207722AD-F4D8-44A0-964C-BF99C113701B}">
      <dsp:nvSpPr>
        <dsp:cNvPr id="0" name=""/>
        <dsp:cNvSpPr/>
      </dsp:nvSpPr>
      <dsp:spPr>
        <a:xfrm>
          <a:off x="4937550" y="1580418"/>
          <a:ext cx="333316" cy="2666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 10</a:t>
          </a:r>
        </a:p>
      </dsp:txBody>
      <dsp:txXfrm>
        <a:off x="4945360" y="1588228"/>
        <a:ext cx="317696" cy="251043"/>
      </dsp:txXfrm>
    </dsp:sp>
    <dsp:sp modelId="{7C2EC238-C24A-44F4-B43E-966654F982F8}">
      <dsp:nvSpPr>
        <dsp:cNvPr id="0" name=""/>
        <dsp:cNvSpPr/>
      </dsp:nvSpPr>
      <dsp:spPr>
        <a:xfrm rot="1892219">
          <a:off x="511528" y="3161467"/>
          <a:ext cx="1665419" cy="57041"/>
        </a:xfrm>
        <a:custGeom>
          <a:avLst/>
          <a:gdLst/>
          <a:ahLst/>
          <a:cxnLst/>
          <a:rect l="0" t="0" r="0" b="0"/>
          <a:pathLst>
            <a:path>
              <a:moveTo>
                <a:pt x="0" y="28520"/>
              </a:moveTo>
              <a:lnTo>
                <a:pt x="556874" y="28520"/>
              </a:lnTo>
            </a:path>
            <a:path>
              <a:moveTo>
                <a:pt x="1108545" y="28520"/>
              </a:moveTo>
              <a:lnTo>
                <a:pt x="1665419" y="28520"/>
              </a:lnTo>
            </a:path>
          </a:pathLst>
        </a:custGeom>
        <a:noFill/>
        <a:ln w="15875" cap="rnd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Tanácsot kérünk</a:t>
          </a:r>
        </a:p>
      </dsp:txBody>
      <dsp:txXfrm>
        <a:off x="1068403" y="2981810"/>
        <a:ext cx="551670" cy="416354"/>
      </dsp:txXfrm>
    </dsp:sp>
    <dsp:sp modelId="{159EACE8-2638-404D-A574-25571FCB0404}">
      <dsp:nvSpPr>
        <dsp:cNvPr id="0" name=""/>
        <dsp:cNvSpPr/>
      </dsp:nvSpPr>
      <dsp:spPr>
        <a:xfrm>
          <a:off x="2053959" y="3409449"/>
          <a:ext cx="746283" cy="4321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 10,3</a:t>
          </a:r>
        </a:p>
      </dsp:txBody>
      <dsp:txXfrm>
        <a:off x="2163250" y="3472739"/>
        <a:ext cx="527701" cy="305592"/>
      </dsp:txXfrm>
    </dsp:sp>
    <dsp:sp modelId="{2E2CFF31-D76C-46EA-8DC2-7D3CD353BE2E}">
      <dsp:nvSpPr>
        <dsp:cNvPr id="0" name=""/>
        <dsp:cNvSpPr/>
      </dsp:nvSpPr>
      <dsp:spPr>
        <a:xfrm rot="19857543">
          <a:off x="2698517" y="3204248"/>
          <a:ext cx="1618208" cy="57041"/>
        </a:xfrm>
        <a:custGeom>
          <a:avLst/>
          <a:gdLst/>
          <a:ahLst/>
          <a:cxnLst/>
          <a:rect l="0" t="0" r="0" b="0"/>
          <a:pathLst>
            <a:path>
              <a:moveTo>
                <a:pt x="0" y="28520"/>
              </a:moveTo>
              <a:lnTo>
                <a:pt x="161820" y="28520"/>
              </a:lnTo>
            </a:path>
            <a:path>
              <a:moveTo>
                <a:pt x="1456387" y="28520"/>
              </a:moveTo>
              <a:lnTo>
                <a:pt x="1618208" y="28520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Kedvező jelentést jósol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0,6</a:t>
          </a:r>
        </a:p>
      </dsp:txBody>
      <dsp:txXfrm>
        <a:off x="2860337" y="3030492"/>
        <a:ext cx="1294566" cy="404552"/>
      </dsp:txXfrm>
    </dsp:sp>
    <dsp:sp modelId="{88F77EDB-5609-46AA-AA54-C79549D45087}">
      <dsp:nvSpPr>
        <dsp:cNvPr id="0" name=""/>
        <dsp:cNvSpPr/>
      </dsp:nvSpPr>
      <dsp:spPr>
        <a:xfrm>
          <a:off x="4214999" y="2648841"/>
          <a:ext cx="493254" cy="3823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 10,7</a:t>
          </a:r>
        </a:p>
      </dsp:txBody>
      <dsp:txXfrm>
        <a:off x="4226197" y="2660039"/>
        <a:ext cx="470858" cy="359924"/>
      </dsp:txXfrm>
    </dsp:sp>
    <dsp:sp modelId="{753796D0-55ED-49B6-9B7A-A8EDC14A1F80}">
      <dsp:nvSpPr>
        <dsp:cNvPr id="0" name=""/>
        <dsp:cNvSpPr/>
      </dsp:nvSpPr>
      <dsp:spPr>
        <a:xfrm rot="20358210">
          <a:off x="4654912" y="2519360"/>
          <a:ext cx="1653116" cy="57041"/>
        </a:xfrm>
        <a:custGeom>
          <a:avLst/>
          <a:gdLst/>
          <a:ahLst/>
          <a:cxnLst/>
          <a:rect l="0" t="0" r="0" b="0"/>
          <a:pathLst>
            <a:path>
              <a:moveTo>
                <a:pt x="0" y="28520"/>
              </a:moveTo>
              <a:lnTo>
                <a:pt x="552760" y="28520"/>
              </a:lnTo>
            </a:path>
            <a:path>
              <a:moveTo>
                <a:pt x="1100355" y="28520"/>
              </a:moveTo>
              <a:lnTo>
                <a:pt x="1653116" y="28520"/>
              </a:lnTo>
            </a:path>
          </a:pathLst>
        </a:custGeom>
        <a:noFill/>
        <a:ln w="15875" cap="rnd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Veszünk részvényt</a:t>
          </a:r>
        </a:p>
      </dsp:txBody>
      <dsp:txXfrm>
        <a:off x="5207673" y="2341241"/>
        <a:ext cx="547594" cy="413279"/>
      </dsp:txXfrm>
    </dsp:sp>
    <dsp:sp modelId="{B1ECB82F-9A56-41A2-BA77-6E333900B968}">
      <dsp:nvSpPr>
        <dsp:cNvPr id="0" name=""/>
        <dsp:cNvSpPr/>
      </dsp:nvSpPr>
      <dsp:spPr>
        <a:xfrm>
          <a:off x="6254687" y="2015084"/>
          <a:ext cx="751518" cy="4813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10,7</a:t>
          </a:r>
        </a:p>
      </dsp:txBody>
      <dsp:txXfrm>
        <a:off x="6364744" y="2085576"/>
        <a:ext cx="531404" cy="340368"/>
      </dsp:txXfrm>
    </dsp:sp>
    <dsp:sp modelId="{71A5BE40-1038-4BA9-9EE1-35921DE43F18}">
      <dsp:nvSpPr>
        <dsp:cNvPr id="0" name=""/>
        <dsp:cNvSpPr/>
      </dsp:nvSpPr>
      <dsp:spPr>
        <a:xfrm rot="20558151">
          <a:off x="6967999" y="1977040"/>
          <a:ext cx="1676694" cy="57041"/>
        </a:xfrm>
        <a:custGeom>
          <a:avLst/>
          <a:gdLst/>
          <a:ahLst/>
          <a:cxnLst/>
          <a:rect l="0" t="0" r="0" b="0"/>
          <a:pathLst>
            <a:path>
              <a:moveTo>
                <a:pt x="0" y="28520"/>
              </a:moveTo>
              <a:lnTo>
                <a:pt x="246264" y="28520"/>
              </a:lnTo>
            </a:path>
            <a:path>
              <a:moveTo>
                <a:pt x="1430430" y="28520"/>
              </a:moveTo>
              <a:lnTo>
                <a:pt x="1676694" y="28520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Kedvező jelentés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0,8</a:t>
          </a:r>
        </a:p>
      </dsp:txBody>
      <dsp:txXfrm>
        <a:off x="7214264" y="1795974"/>
        <a:ext cx="1184165" cy="419173"/>
      </dsp:txXfrm>
    </dsp:sp>
    <dsp:sp modelId="{54C42BA8-957D-42DC-A074-22C5C1724539}">
      <dsp:nvSpPr>
        <dsp:cNvPr id="0" name=""/>
        <dsp:cNvSpPr/>
      </dsp:nvSpPr>
      <dsp:spPr>
        <a:xfrm>
          <a:off x="8606488" y="1636955"/>
          <a:ext cx="497534" cy="2368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11,7</a:t>
          </a:r>
        </a:p>
      </dsp:txBody>
      <dsp:txXfrm>
        <a:off x="8613424" y="1643891"/>
        <a:ext cx="483662" cy="222940"/>
      </dsp:txXfrm>
    </dsp:sp>
    <dsp:sp modelId="{CB55A1BA-B354-4B0F-AA26-5D0F9D8A3322}">
      <dsp:nvSpPr>
        <dsp:cNvPr id="0" name=""/>
        <dsp:cNvSpPr/>
      </dsp:nvSpPr>
      <dsp:spPr>
        <a:xfrm rot="1242975">
          <a:off x="6944484" y="2564920"/>
          <a:ext cx="1909199" cy="57041"/>
        </a:xfrm>
        <a:custGeom>
          <a:avLst/>
          <a:gdLst/>
          <a:ahLst/>
          <a:cxnLst/>
          <a:rect l="0" t="0" r="0" b="0"/>
          <a:pathLst>
            <a:path>
              <a:moveTo>
                <a:pt x="0" y="28520"/>
              </a:moveTo>
              <a:lnTo>
                <a:pt x="190919" y="28520"/>
              </a:lnTo>
            </a:path>
            <a:path>
              <a:moveTo>
                <a:pt x="1718279" y="28520"/>
              </a:moveTo>
              <a:lnTo>
                <a:pt x="1909199" y="28520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Nem kedvező jelentés: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/>
            <a:t>0,2</a:t>
          </a:r>
        </a:p>
      </dsp:txBody>
      <dsp:txXfrm>
        <a:off x="7135404" y="2354790"/>
        <a:ext cx="1527359" cy="477299"/>
      </dsp:txXfrm>
    </dsp:sp>
    <dsp:sp modelId="{1525B78C-8AA0-4C0B-82A4-699FA7AE1174}">
      <dsp:nvSpPr>
        <dsp:cNvPr id="0" name=""/>
        <dsp:cNvSpPr/>
      </dsp:nvSpPr>
      <dsp:spPr>
        <a:xfrm>
          <a:off x="8791963" y="2795923"/>
          <a:ext cx="312059" cy="2703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6,7</a:t>
          </a:r>
        </a:p>
      </dsp:txBody>
      <dsp:txXfrm>
        <a:off x="8799883" y="2803843"/>
        <a:ext cx="296219" cy="254555"/>
      </dsp:txXfrm>
    </dsp:sp>
    <dsp:sp modelId="{EC7A7333-ECCA-4CF0-AEDB-28316A509947}">
      <dsp:nvSpPr>
        <dsp:cNvPr id="0" name=""/>
        <dsp:cNvSpPr/>
      </dsp:nvSpPr>
      <dsp:spPr>
        <a:xfrm rot="699228">
          <a:off x="4681090" y="3077654"/>
          <a:ext cx="2635406" cy="57041"/>
        </a:xfrm>
        <a:custGeom>
          <a:avLst/>
          <a:gdLst/>
          <a:ahLst/>
          <a:cxnLst/>
          <a:rect l="0" t="0" r="0" b="0"/>
          <a:pathLst>
            <a:path>
              <a:moveTo>
                <a:pt x="0" y="28520"/>
              </a:moveTo>
              <a:lnTo>
                <a:pt x="1035632" y="28520"/>
              </a:lnTo>
            </a:path>
            <a:path>
              <a:moveTo>
                <a:pt x="1599774" y="28520"/>
              </a:moveTo>
              <a:lnTo>
                <a:pt x="2635406" y="28520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Nem veszünk részvényt</a:t>
          </a:r>
        </a:p>
      </dsp:txBody>
      <dsp:txXfrm>
        <a:off x="5716722" y="2776748"/>
        <a:ext cx="564141" cy="658851"/>
      </dsp:txXfrm>
    </dsp:sp>
    <dsp:sp modelId="{8E012EA0-38DF-4938-B971-BBFA511AC1F4}">
      <dsp:nvSpPr>
        <dsp:cNvPr id="0" name=""/>
        <dsp:cNvSpPr/>
      </dsp:nvSpPr>
      <dsp:spPr>
        <a:xfrm>
          <a:off x="7289333" y="3233772"/>
          <a:ext cx="582490" cy="27715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9,7</a:t>
          </a:r>
        </a:p>
      </dsp:txBody>
      <dsp:txXfrm>
        <a:off x="7297450" y="3241889"/>
        <a:ext cx="566256" cy="260916"/>
      </dsp:txXfrm>
    </dsp:sp>
    <dsp:sp modelId="{99561C39-FCB7-4283-98D9-1508D5F176E4}">
      <dsp:nvSpPr>
        <dsp:cNvPr id="0" name=""/>
        <dsp:cNvSpPr/>
      </dsp:nvSpPr>
      <dsp:spPr>
        <a:xfrm rot="1678500">
          <a:off x="2706652" y="3972739"/>
          <a:ext cx="1601938" cy="57041"/>
        </a:xfrm>
        <a:custGeom>
          <a:avLst/>
          <a:gdLst/>
          <a:ahLst/>
          <a:cxnLst/>
          <a:rect l="0" t="0" r="0" b="0"/>
          <a:pathLst>
            <a:path>
              <a:moveTo>
                <a:pt x="0" y="28520"/>
              </a:moveTo>
              <a:lnTo>
                <a:pt x="385466" y="28520"/>
              </a:lnTo>
            </a:path>
            <a:path>
              <a:moveTo>
                <a:pt x="1216471" y="28520"/>
              </a:moveTo>
              <a:lnTo>
                <a:pt x="1601938" y="28520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Nem kedvező jelentést jósol: 0,4</a:t>
          </a:r>
        </a:p>
      </dsp:txBody>
      <dsp:txXfrm>
        <a:off x="3092118" y="3801017"/>
        <a:ext cx="831005" cy="400484"/>
      </dsp:txXfrm>
    </dsp:sp>
    <dsp:sp modelId="{51E0D09B-E33F-4C86-BC77-F8132E8F0FF3}">
      <dsp:nvSpPr>
        <dsp:cNvPr id="0" name=""/>
        <dsp:cNvSpPr/>
      </dsp:nvSpPr>
      <dsp:spPr>
        <a:xfrm>
          <a:off x="4214999" y="4151736"/>
          <a:ext cx="714416" cy="4504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9,7</a:t>
          </a:r>
        </a:p>
      </dsp:txBody>
      <dsp:txXfrm>
        <a:off x="4228193" y="4164930"/>
        <a:ext cx="688028" cy="424105"/>
      </dsp:txXfrm>
    </dsp:sp>
    <dsp:sp modelId="{EEF6ED74-871D-43E3-A33A-9EA85FB7B2B2}">
      <dsp:nvSpPr>
        <dsp:cNvPr id="0" name=""/>
        <dsp:cNvSpPr/>
      </dsp:nvSpPr>
      <dsp:spPr>
        <a:xfrm rot="20685205">
          <a:off x="4907960" y="4188162"/>
          <a:ext cx="1219137" cy="57041"/>
        </a:xfrm>
        <a:custGeom>
          <a:avLst/>
          <a:gdLst/>
          <a:ahLst/>
          <a:cxnLst/>
          <a:rect l="0" t="0" r="0" b="0"/>
          <a:pathLst>
            <a:path>
              <a:moveTo>
                <a:pt x="0" y="28520"/>
              </a:moveTo>
              <a:lnTo>
                <a:pt x="336215" y="28520"/>
              </a:lnTo>
            </a:path>
            <a:path>
              <a:moveTo>
                <a:pt x="882922" y="28520"/>
              </a:moveTo>
              <a:lnTo>
                <a:pt x="1219137" y="28520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Veszünk részvényt</a:t>
          </a:r>
        </a:p>
      </dsp:txBody>
      <dsp:txXfrm>
        <a:off x="5244175" y="4064290"/>
        <a:ext cx="546707" cy="304784"/>
      </dsp:txXfrm>
    </dsp:sp>
    <dsp:sp modelId="{553938C4-AA00-40ED-99AA-53332F4DB53D}">
      <dsp:nvSpPr>
        <dsp:cNvPr id="0" name=""/>
        <dsp:cNvSpPr/>
      </dsp:nvSpPr>
      <dsp:spPr>
        <a:xfrm>
          <a:off x="6105643" y="3829428"/>
          <a:ext cx="860878" cy="4539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7,2</a:t>
          </a:r>
        </a:p>
      </dsp:txBody>
      <dsp:txXfrm>
        <a:off x="6231716" y="3895901"/>
        <a:ext cx="608732" cy="320960"/>
      </dsp:txXfrm>
    </dsp:sp>
    <dsp:sp modelId="{3C9D37B8-8E20-402A-B645-FB237270F5A1}">
      <dsp:nvSpPr>
        <dsp:cNvPr id="0" name=""/>
        <dsp:cNvSpPr/>
      </dsp:nvSpPr>
      <dsp:spPr>
        <a:xfrm rot="20493767">
          <a:off x="6921354" y="3749565"/>
          <a:ext cx="1759886" cy="57041"/>
        </a:xfrm>
        <a:custGeom>
          <a:avLst/>
          <a:gdLst/>
          <a:ahLst/>
          <a:cxnLst/>
          <a:rect l="0" t="0" r="0" b="0"/>
          <a:pathLst>
            <a:path>
              <a:moveTo>
                <a:pt x="0" y="28520"/>
              </a:moveTo>
              <a:lnTo>
                <a:pt x="609085" y="28520"/>
              </a:lnTo>
            </a:path>
            <a:path>
              <a:moveTo>
                <a:pt x="1150800" y="28520"/>
              </a:moveTo>
              <a:lnTo>
                <a:pt x="1759886" y="28520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Kedvező jelentés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0,1</a:t>
          </a:r>
        </a:p>
      </dsp:txBody>
      <dsp:txXfrm>
        <a:off x="7530440" y="3558100"/>
        <a:ext cx="541715" cy="439971"/>
      </dsp:txXfrm>
    </dsp:sp>
    <dsp:sp modelId="{4967DBDC-338E-4867-8F63-0F9EC9A62322}">
      <dsp:nvSpPr>
        <dsp:cNvPr id="0" name=""/>
        <dsp:cNvSpPr/>
      </dsp:nvSpPr>
      <dsp:spPr>
        <a:xfrm>
          <a:off x="8636074" y="3297118"/>
          <a:ext cx="449786" cy="4053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11,7</a:t>
          </a:r>
        </a:p>
      </dsp:txBody>
      <dsp:txXfrm>
        <a:off x="8647946" y="3308990"/>
        <a:ext cx="426042" cy="381601"/>
      </dsp:txXfrm>
    </dsp:sp>
    <dsp:sp modelId="{537E7ECD-918B-41DB-B1D8-22883D357EFE}">
      <dsp:nvSpPr>
        <dsp:cNvPr id="0" name=""/>
        <dsp:cNvSpPr/>
      </dsp:nvSpPr>
      <dsp:spPr>
        <a:xfrm rot="1995312">
          <a:off x="6815265" y="4534348"/>
          <a:ext cx="1847248" cy="57041"/>
        </a:xfrm>
        <a:custGeom>
          <a:avLst/>
          <a:gdLst/>
          <a:ahLst/>
          <a:cxnLst/>
          <a:rect l="0" t="0" r="0" b="0"/>
          <a:pathLst>
            <a:path>
              <a:moveTo>
                <a:pt x="0" y="28520"/>
              </a:moveTo>
              <a:lnTo>
                <a:pt x="509436" y="28520"/>
              </a:lnTo>
            </a:path>
            <a:path>
              <a:moveTo>
                <a:pt x="1337811" y="28520"/>
              </a:moveTo>
              <a:lnTo>
                <a:pt x="1847248" y="28520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Nem kedvező jelentés: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0,9</a:t>
          </a:r>
        </a:p>
      </dsp:txBody>
      <dsp:txXfrm>
        <a:off x="7324702" y="4331962"/>
        <a:ext cx="828375" cy="461812"/>
      </dsp:txXfrm>
    </dsp:sp>
    <dsp:sp modelId="{0C68DAB9-81E9-4AC3-9E62-A05B801413D4}">
      <dsp:nvSpPr>
        <dsp:cNvPr id="0" name=""/>
        <dsp:cNvSpPr/>
      </dsp:nvSpPr>
      <dsp:spPr>
        <a:xfrm>
          <a:off x="8511258" y="4938924"/>
          <a:ext cx="479531" cy="2608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6,7</a:t>
          </a:r>
        </a:p>
      </dsp:txBody>
      <dsp:txXfrm>
        <a:off x="8518898" y="4946564"/>
        <a:ext cx="464251" cy="245583"/>
      </dsp:txXfrm>
    </dsp:sp>
    <dsp:sp modelId="{1F1E0553-851A-4CD6-BA70-B1352314F826}">
      <dsp:nvSpPr>
        <dsp:cNvPr id="0" name=""/>
        <dsp:cNvSpPr/>
      </dsp:nvSpPr>
      <dsp:spPr>
        <a:xfrm rot="1490122">
          <a:off x="4826975" y="4813700"/>
          <a:ext cx="2215353" cy="57041"/>
        </a:xfrm>
        <a:custGeom>
          <a:avLst/>
          <a:gdLst/>
          <a:ahLst/>
          <a:cxnLst/>
          <a:rect l="0" t="0" r="0" b="0"/>
          <a:pathLst>
            <a:path>
              <a:moveTo>
                <a:pt x="0" y="28520"/>
              </a:moveTo>
              <a:lnTo>
                <a:pt x="818642" y="28520"/>
              </a:lnTo>
            </a:path>
            <a:path>
              <a:moveTo>
                <a:pt x="1396711" y="28520"/>
              </a:moveTo>
              <a:lnTo>
                <a:pt x="2215353" y="28520"/>
              </a:lnTo>
            </a:path>
          </a:pathLst>
        </a:custGeom>
        <a:noFill/>
        <a:ln w="15875" cap="rnd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Nem veszünk részvényt</a:t>
          </a:r>
        </a:p>
      </dsp:txBody>
      <dsp:txXfrm>
        <a:off x="5645617" y="4565302"/>
        <a:ext cx="578068" cy="553838"/>
      </dsp:txXfrm>
    </dsp:sp>
    <dsp:sp modelId="{84AAA5F9-EBBF-4B03-911B-C71165AB0C13}">
      <dsp:nvSpPr>
        <dsp:cNvPr id="0" name=""/>
        <dsp:cNvSpPr/>
      </dsp:nvSpPr>
      <dsp:spPr>
        <a:xfrm>
          <a:off x="6939889" y="5146000"/>
          <a:ext cx="286240" cy="32291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9,7</a:t>
          </a:r>
        </a:p>
      </dsp:txBody>
      <dsp:txXfrm>
        <a:off x="6948273" y="5154384"/>
        <a:ext cx="269472" cy="3061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E30426-88D2-46AC-8D2D-984F31703A12}">
      <dsp:nvSpPr>
        <dsp:cNvPr id="0" name=""/>
        <dsp:cNvSpPr/>
      </dsp:nvSpPr>
      <dsp:spPr>
        <a:xfrm>
          <a:off x="981537" y="3231313"/>
          <a:ext cx="1213889" cy="5463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000" kern="1200"/>
            <a:t>11</a:t>
          </a:r>
          <a:endParaRPr lang="hu-HU" sz="2000" kern="1200" dirty="0"/>
        </a:p>
      </dsp:txBody>
      <dsp:txXfrm>
        <a:off x="1159307" y="3311318"/>
        <a:ext cx="858349" cy="386300"/>
      </dsp:txXfrm>
    </dsp:sp>
    <dsp:sp modelId="{F94FC3FA-1BDD-475C-9315-47B182D3F370}">
      <dsp:nvSpPr>
        <dsp:cNvPr id="0" name=""/>
        <dsp:cNvSpPr/>
      </dsp:nvSpPr>
      <dsp:spPr>
        <a:xfrm rot="20656155">
          <a:off x="2146238" y="3058408"/>
          <a:ext cx="2626618" cy="180000"/>
        </a:xfrm>
        <a:custGeom>
          <a:avLst/>
          <a:gdLst/>
          <a:ahLst/>
          <a:cxnLst/>
          <a:rect l="0" t="0" r="0" b="0"/>
          <a:pathLst>
            <a:path>
              <a:moveTo>
                <a:pt x="0" y="90000"/>
              </a:moveTo>
              <a:lnTo>
                <a:pt x="816714" y="90000"/>
              </a:lnTo>
            </a:path>
            <a:path>
              <a:moveTo>
                <a:pt x="1809904" y="90000"/>
              </a:moveTo>
              <a:lnTo>
                <a:pt x="2626618" y="9000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Kedvező: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0,5</a:t>
          </a:r>
        </a:p>
      </dsp:txBody>
      <dsp:txXfrm>
        <a:off x="2962952" y="2820080"/>
        <a:ext cx="993189" cy="656654"/>
      </dsp:txXfrm>
    </dsp:sp>
    <dsp:sp modelId="{1754301F-8E91-4539-B2BE-DB7FE0E07602}">
      <dsp:nvSpPr>
        <dsp:cNvPr id="0" name=""/>
        <dsp:cNvSpPr/>
      </dsp:nvSpPr>
      <dsp:spPr>
        <a:xfrm>
          <a:off x="4723668" y="2629489"/>
          <a:ext cx="907626" cy="32571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000" kern="1200" dirty="0"/>
            <a:t> 12</a:t>
          </a:r>
        </a:p>
      </dsp:txBody>
      <dsp:txXfrm>
        <a:off x="4733208" y="2639029"/>
        <a:ext cx="888546" cy="306636"/>
      </dsp:txXfrm>
    </dsp:sp>
    <dsp:sp modelId="{CBB91BF5-F296-44AF-8FB2-585BC86ECA7B}">
      <dsp:nvSpPr>
        <dsp:cNvPr id="0" name=""/>
        <dsp:cNvSpPr/>
      </dsp:nvSpPr>
      <dsp:spPr>
        <a:xfrm rot="905655">
          <a:off x="2148082" y="3771816"/>
          <a:ext cx="2744525" cy="180000"/>
        </a:xfrm>
        <a:custGeom>
          <a:avLst/>
          <a:gdLst/>
          <a:ahLst/>
          <a:cxnLst/>
          <a:rect l="0" t="0" r="0" b="0"/>
          <a:pathLst>
            <a:path>
              <a:moveTo>
                <a:pt x="0" y="90000"/>
              </a:moveTo>
              <a:lnTo>
                <a:pt x="628239" y="90000"/>
              </a:lnTo>
            </a:path>
            <a:path>
              <a:moveTo>
                <a:pt x="2116286" y="90000"/>
              </a:moveTo>
              <a:lnTo>
                <a:pt x="2744525" y="9000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Nem kedvező: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0,5</a:t>
          </a:r>
        </a:p>
      </dsp:txBody>
      <dsp:txXfrm>
        <a:off x="2776321" y="3518750"/>
        <a:ext cx="1488047" cy="686131"/>
      </dsp:txXfrm>
    </dsp:sp>
    <dsp:sp modelId="{28C5154D-E915-416C-8E0A-F9434B574D1F}">
      <dsp:nvSpPr>
        <dsp:cNvPr id="0" name=""/>
        <dsp:cNvSpPr/>
      </dsp:nvSpPr>
      <dsp:spPr>
        <a:xfrm>
          <a:off x="4845263" y="4006210"/>
          <a:ext cx="815075" cy="42590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000" kern="1200" dirty="0"/>
            <a:t> 10</a:t>
          </a:r>
        </a:p>
      </dsp:txBody>
      <dsp:txXfrm>
        <a:off x="4857737" y="4018684"/>
        <a:ext cx="790127" cy="40095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8343B6-DAAD-4767-88C4-450B2E301FA2}">
      <dsp:nvSpPr>
        <dsp:cNvPr id="0" name=""/>
        <dsp:cNvSpPr/>
      </dsp:nvSpPr>
      <dsp:spPr>
        <a:xfrm>
          <a:off x="0" y="2952011"/>
          <a:ext cx="789319" cy="52689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 10,305</a:t>
          </a:r>
        </a:p>
      </dsp:txBody>
      <dsp:txXfrm>
        <a:off x="15432" y="2967443"/>
        <a:ext cx="758455" cy="496030"/>
      </dsp:txXfrm>
    </dsp:sp>
    <dsp:sp modelId="{ED5A41BF-3082-4359-8305-05930FC17976}">
      <dsp:nvSpPr>
        <dsp:cNvPr id="0" name=""/>
        <dsp:cNvSpPr/>
      </dsp:nvSpPr>
      <dsp:spPr>
        <a:xfrm rot="18990588">
          <a:off x="455833" y="2348995"/>
          <a:ext cx="2429700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926323" y="30366"/>
              </a:lnTo>
            </a:path>
            <a:path>
              <a:moveTo>
                <a:pt x="1503377" y="30366"/>
              </a:moveTo>
              <a:lnTo>
                <a:pt x="2429700" y="30366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Nem kérünk tanácsot</a:t>
          </a:r>
        </a:p>
      </dsp:txBody>
      <dsp:txXfrm>
        <a:off x="1382156" y="2075649"/>
        <a:ext cx="577053" cy="607425"/>
      </dsp:txXfrm>
    </dsp:sp>
    <dsp:sp modelId="{71275AE2-2547-4F22-95E7-EF530B821C93}">
      <dsp:nvSpPr>
        <dsp:cNvPr id="0" name=""/>
        <dsp:cNvSpPr/>
      </dsp:nvSpPr>
      <dsp:spPr>
        <a:xfrm>
          <a:off x="2552048" y="1315752"/>
          <a:ext cx="766220" cy="45502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 10</a:t>
          </a:r>
        </a:p>
      </dsp:txBody>
      <dsp:txXfrm>
        <a:off x="2565375" y="1329079"/>
        <a:ext cx="739566" cy="428370"/>
      </dsp:txXfrm>
    </dsp:sp>
    <dsp:sp modelId="{B3D19FE1-B9DF-4B0E-B010-45E4AEA21EC0}">
      <dsp:nvSpPr>
        <dsp:cNvPr id="0" name=""/>
        <dsp:cNvSpPr/>
      </dsp:nvSpPr>
      <dsp:spPr>
        <a:xfrm rot="20659655">
          <a:off x="3251921" y="1030821"/>
          <a:ext cx="3569135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1486210" y="30366"/>
              </a:lnTo>
            </a:path>
            <a:path>
              <a:moveTo>
                <a:pt x="2082925" y="30366"/>
              </a:moveTo>
              <a:lnTo>
                <a:pt x="3569135" y="30366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Veszünk részvényt</a:t>
          </a:r>
        </a:p>
      </dsp:txBody>
      <dsp:txXfrm>
        <a:off x="4738132" y="615045"/>
        <a:ext cx="596714" cy="892283"/>
      </dsp:txXfrm>
    </dsp:sp>
    <dsp:sp modelId="{EEB3AF90-6A40-4B1B-99B5-33AF5652D224}">
      <dsp:nvSpPr>
        <dsp:cNvPr id="0" name=""/>
        <dsp:cNvSpPr/>
      </dsp:nvSpPr>
      <dsp:spPr>
        <a:xfrm>
          <a:off x="6754710" y="279155"/>
          <a:ext cx="718130" cy="5999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100" kern="1200" dirty="0"/>
            <a:t>9,5</a:t>
          </a:r>
        </a:p>
      </dsp:txBody>
      <dsp:txXfrm>
        <a:off x="6859878" y="367009"/>
        <a:ext cx="507794" cy="424200"/>
      </dsp:txXfrm>
    </dsp:sp>
    <dsp:sp modelId="{7F9AA988-D835-4126-82D5-0EC14B7F169E}">
      <dsp:nvSpPr>
        <dsp:cNvPr id="0" name=""/>
        <dsp:cNvSpPr/>
      </dsp:nvSpPr>
      <dsp:spPr>
        <a:xfrm rot="21222293">
          <a:off x="7462637" y="363182"/>
          <a:ext cx="3384610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1409372" y="30366"/>
              </a:lnTo>
            </a:path>
            <a:path>
              <a:moveTo>
                <a:pt x="1975237" y="30366"/>
              </a:moveTo>
              <a:lnTo>
                <a:pt x="3384610" y="30366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Kedvező jelentés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0,5</a:t>
          </a:r>
        </a:p>
      </dsp:txBody>
      <dsp:txXfrm>
        <a:off x="8872010" y="-29527"/>
        <a:ext cx="565864" cy="846152"/>
      </dsp:txXfrm>
    </dsp:sp>
    <dsp:sp modelId="{31888A12-3677-4ABC-BF85-D5D277E81A35}">
      <dsp:nvSpPr>
        <dsp:cNvPr id="0" name=""/>
        <dsp:cNvSpPr/>
      </dsp:nvSpPr>
      <dsp:spPr>
        <a:xfrm>
          <a:off x="10837043" y="0"/>
          <a:ext cx="482039" cy="4159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12</a:t>
          </a:r>
        </a:p>
      </dsp:txBody>
      <dsp:txXfrm>
        <a:off x="10849227" y="12184"/>
        <a:ext cx="457671" cy="391608"/>
      </dsp:txXfrm>
    </dsp:sp>
    <dsp:sp modelId="{E6B535CB-C320-4532-BE57-93720FF7BE5F}">
      <dsp:nvSpPr>
        <dsp:cNvPr id="0" name=""/>
        <dsp:cNvSpPr/>
      </dsp:nvSpPr>
      <dsp:spPr>
        <a:xfrm rot="660681">
          <a:off x="7440563" y="883615"/>
          <a:ext cx="3506453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1501200" y="30366"/>
              </a:lnTo>
            </a:path>
            <a:path>
              <a:moveTo>
                <a:pt x="2005253" y="30366"/>
              </a:moveTo>
              <a:lnTo>
                <a:pt x="3506453" y="30366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Nem kedvező jelentés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0,5</a:t>
          </a:r>
        </a:p>
      </dsp:txBody>
      <dsp:txXfrm>
        <a:off x="8941764" y="475675"/>
        <a:ext cx="504052" cy="876613"/>
      </dsp:txXfrm>
    </dsp:sp>
    <dsp:sp modelId="{71A10392-B68F-4659-9658-7E3619A9F1FA}">
      <dsp:nvSpPr>
        <dsp:cNvPr id="0" name=""/>
        <dsp:cNvSpPr/>
      </dsp:nvSpPr>
      <dsp:spPr>
        <a:xfrm>
          <a:off x="10914739" y="1047476"/>
          <a:ext cx="355237" cy="40275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7</a:t>
          </a:r>
        </a:p>
      </dsp:txBody>
      <dsp:txXfrm>
        <a:off x="10925144" y="1057881"/>
        <a:ext cx="334427" cy="381945"/>
      </dsp:txXfrm>
    </dsp:sp>
    <dsp:sp modelId="{627C7F32-5A9E-4DA2-A5FA-1CCE0FD16E34}">
      <dsp:nvSpPr>
        <dsp:cNvPr id="0" name=""/>
        <dsp:cNvSpPr/>
      </dsp:nvSpPr>
      <dsp:spPr>
        <a:xfrm rot="457468">
          <a:off x="3305687" y="1701703"/>
          <a:ext cx="2846031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1151753" y="30366"/>
              </a:lnTo>
            </a:path>
            <a:path>
              <a:moveTo>
                <a:pt x="1694278" y="30366"/>
              </a:moveTo>
              <a:lnTo>
                <a:pt x="2846031" y="30366"/>
              </a:lnTo>
            </a:path>
          </a:pathLst>
        </a:custGeom>
        <a:noFill/>
        <a:ln w="15875" cap="rnd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nem veszünk részvényt</a:t>
          </a:r>
        </a:p>
      </dsp:txBody>
      <dsp:txXfrm>
        <a:off x="4457441" y="1376316"/>
        <a:ext cx="542524" cy="711507"/>
      </dsp:txXfrm>
    </dsp:sp>
    <dsp:sp modelId="{207722AD-F4D8-44A0-964C-BF99C113701B}">
      <dsp:nvSpPr>
        <dsp:cNvPr id="0" name=""/>
        <dsp:cNvSpPr/>
      </dsp:nvSpPr>
      <dsp:spPr>
        <a:xfrm>
          <a:off x="6139138" y="1755014"/>
          <a:ext cx="414634" cy="3317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 10</a:t>
          </a:r>
        </a:p>
      </dsp:txBody>
      <dsp:txXfrm>
        <a:off x="6148854" y="1764730"/>
        <a:ext cx="395202" cy="312288"/>
      </dsp:txXfrm>
    </dsp:sp>
    <dsp:sp modelId="{7C2EC238-C24A-44F4-B43E-966654F982F8}">
      <dsp:nvSpPr>
        <dsp:cNvPr id="0" name=""/>
        <dsp:cNvSpPr/>
      </dsp:nvSpPr>
      <dsp:spPr>
        <a:xfrm rot="1894834">
          <a:off x="636102" y="3726899"/>
          <a:ext cx="2069162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764620" y="30366"/>
              </a:lnTo>
            </a:path>
            <a:path>
              <a:moveTo>
                <a:pt x="1304542" y="30366"/>
              </a:moveTo>
              <a:lnTo>
                <a:pt x="2069162" y="30366"/>
              </a:lnTo>
            </a:path>
          </a:pathLst>
        </a:custGeom>
        <a:noFill/>
        <a:ln w="15875" cap="rnd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Tanácsot kérünk</a:t>
          </a:r>
        </a:p>
      </dsp:txBody>
      <dsp:txXfrm>
        <a:off x="1400722" y="3498620"/>
        <a:ext cx="539922" cy="517290"/>
      </dsp:txXfrm>
    </dsp:sp>
    <dsp:sp modelId="{159EACE8-2638-404D-A574-25571FCB0404}">
      <dsp:nvSpPr>
        <dsp:cNvPr id="0" name=""/>
        <dsp:cNvSpPr/>
      </dsp:nvSpPr>
      <dsp:spPr>
        <a:xfrm>
          <a:off x="2552048" y="4030269"/>
          <a:ext cx="928351" cy="5376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 10,305</a:t>
          </a:r>
        </a:p>
      </dsp:txBody>
      <dsp:txXfrm>
        <a:off x="2688002" y="4109000"/>
        <a:ext cx="656443" cy="380146"/>
      </dsp:txXfrm>
    </dsp:sp>
    <dsp:sp modelId="{2E2CFF31-D76C-46EA-8DC2-7D3CD353BE2E}">
      <dsp:nvSpPr>
        <dsp:cNvPr id="0" name=""/>
        <dsp:cNvSpPr/>
      </dsp:nvSpPr>
      <dsp:spPr>
        <a:xfrm rot="19857543">
          <a:off x="3353856" y="3780117"/>
          <a:ext cx="2012997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625916" y="30366"/>
              </a:lnTo>
            </a:path>
            <a:path>
              <a:moveTo>
                <a:pt x="1387080" y="30366"/>
              </a:moveTo>
              <a:lnTo>
                <a:pt x="2012997" y="30366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Kedvező jelentést jósol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0,55</a:t>
          </a:r>
        </a:p>
      </dsp:txBody>
      <dsp:txXfrm>
        <a:off x="3979772" y="3558859"/>
        <a:ext cx="761164" cy="503249"/>
      </dsp:txXfrm>
    </dsp:sp>
    <dsp:sp modelId="{88F77EDB-5609-46AA-AA54-C79549D45087}">
      <dsp:nvSpPr>
        <dsp:cNvPr id="0" name=""/>
        <dsp:cNvSpPr/>
      </dsp:nvSpPr>
      <dsp:spPr>
        <a:xfrm>
          <a:off x="5240309" y="3084098"/>
          <a:ext cx="613592" cy="4755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 10,8</a:t>
          </a:r>
        </a:p>
      </dsp:txBody>
      <dsp:txXfrm>
        <a:off x="5254239" y="3098028"/>
        <a:ext cx="585732" cy="447733"/>
      </dsp:txXfrm>
    </dsp:sp>
    <dsp:sp modelId="{753796D0-55ED-49B6-9B7A-A8EDC14A1F80}">
      <dsp:nvSpPr>
        <dsp:cNvPr id="0" name=""/>
        <dsp:cNvSpPr/>
      </dsp:nvSpPr>
      <dsp:spPr>
        <a:xfrm rot="20358210">
          <a:off x="5787546" y="2928140"/>
          <a:ext cx="2056422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759912" y="30366"/>
              </a:lnTo>
            </a:path>
            <a:path>
              <a:moveTo>
                <a:pt x="1296510" y="30366"/>
              </a:moveTo>
              <a:lnTo>
                <a:pt x="2056422" y="30366"/>
              </a:lnTo>
            </a:path>
          </a:pathLst>
        </a:custGeom>
        <a:noFill/>
        <a:ln w="15875" cap="rnd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Veszünk részvényt</a:t>
          </a:r>
        </a:p>
      </dsp:txBody>
      <dsp:txXfrm>
        <a:off x="6547458" y="2701453"/>
        <a:ext cx="536597" cy="514105"/>
      </dsp:txXfrm>
    </dsp:sp>
    <dsp:sp modelId="{B1ECB82F-9A56-41A2-BA77-6E333900B968}">
      <dsp:nvSpPr>
        <dsp:cNvPr id="0" name=""/>
        <dsp:cNvSpPr/>
      </dsp:nvSpPr>
      <dsp:spPr>
        <a:xfrm>
          <a:off x="7777613" y="2295724"/>
          <a:ext cx="934863" cy="5987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10,8</a:t>
          </a:r>
        </a:p>
      </dsp:txBody>
      <dsp:txXfrm>
        <a:off x="7914521" y="2383414"/>
        <a:ext cx="661047" cy="423407"/>
      </dsp:txXfrm>
    </dsp:sp>
    <dsp:sp modelId="{71A5BE40-1038-4BA9-9EE1-35921DE43F18}">
      <dsp:nvSpPr>
        <dsp:cNvPr id="0" name=""/>
        <dsp:cNvSpPr/>
      </dsp:nvSpPr>
      <dsp:spPr>
        <a:xfrm rot="20556668">
          <a:off x="8664882" y="2253512"/>
          <a:ext cx="2082880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550010" y="30366"/>
              </a:lnTo>
            </a:path>
            <a:path>
              <a:moveTo>
                <a:pt x="1532869" y="30366"/>
              </a:moveTo>
              <a:lnTo>
                <a:pt x="2082880" y="30366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Kedvező</a:t>
          </a:r>
          <a:r>
            <a:rPr lang="hu-HU" sz="1300" kern="1200" dirty="0"/>
            <a:t> </a:t>
          </a:r>
          <a:r>
            <a:rPr lang="hu-HU" sz="900" kern="1200" dirty="0"/>
            <a:t>jelentés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300" kern="1200" dirty="0"/>
            <a:t>0,82</a:t>
          </a:r>
        </a:p>
      </dsp:txBody>
      <dsp:txXfrm>
        <a:off x="9214892" y="2023518"/>
        <a:ext cx="982859" cy="520720"/>
      </dsp:txXfrm>
    </dsp:sp>
    <dsp:sp modelId="{54C42BA8-957D-42DC-A074-22C5C1724539}">
      <dsp:nvSpPr>
        <dsp:cNvPr id="0" name=""/>
        <dsp:cNvSpPr/>
      </dsp:nvSpPr>
      <dsp:spPr>
        <a:xfrm>
          <a:off x="10700167" y="1825345"/>
          <a:ext cx="618915" cy="2945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11,7</a:t>
          </a:r>
        </a:p>
      </dsp:txBody>
      <dsp:txXfrm>
        <a:off x="10708795" y="1833973"/>
        <a:ext cx="601659" cy="277330"/>
      </dsp:txXfrm>
    </dsp:sp>
    <dsp:sp modelId="{CB55A1BA-B354-4B0F-AA26-5D0F9D8A3322}">
      <dsp:nvSpPr>
        <dsp:cNvPr id="0" name=""/>
        <dsp:cNvSpPr/>
      </dsp:nvSpPr>
      <dsp:spPr>
        <a:xfrm rot="1244517">
          <a:off x="8635601" y="2984814"/>
          <a:ext cx="2372165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765394" y="30366"/>
              </a:lnTo>
            </a:path>
            <a:path>
              <a:moveTo>
                <a:pt x="1606771" y="30366"/>
              </a:moveTo>
              <a:lnTo>
                <a:pt x="2372165" y="30366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Nem kedvező jelentés</a:t>
          </a:r>
          <a:r>
            <a:rPr lang="hu-HU" sz="1300" kern="1200" dirty="0"/>
            <a:t>: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300" kern="1200" dirty="0"/>
            <a:t>0,18</a:t>
          </a:r>
        </a:p>
      </dsp:txBody>
      <dsp:txXfrm>
        <a:off x="9400995" y="2718660"/>
        <a:ext cx="841377" cy="593041"/>
      </dsp:txXfrm>
    </dsp:sp>
    <dsp:sp modelId="{1525B78C-8AA0-4C0B-82A4-699FA7AE1174}">
      <dsp:nvSpPr>
        <dsp:cNvPr id="0" name=""/>
        <dsp:cNvSpPr/>
      </dsp:nvSpPr>
      <dsp:spPr>
        <a:xfrm>
          <a:off x="10930891" y="3267062"/>
          <a:ext cx="388191" cy="33636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6,7</a:t>
          </a:r>
        </a:p>
      </dsp:txBody>
      <dsp:txXfrm>
        <a:off x="10940743" y="3276914"/>
        <a:ext cx="368487" cy="316658"/>
      </dsp:txXfrm>
    </dsp:sp>
    <dsp:sp modelId="{EC7A7333-ECCA-4CF0-AEDB-28316A509947}">
      <dsp:nvSpPr>
        <dsp:cNvPr id="0" name=""/>
        <dsp:cNvSpPr/>
      </dsp:nvSpPr>
      <dsp:spPr>
        <a:xfrm rot="699228">
          <a:off x="5820111" y="3622638"/>
          <a:ext cx="3278358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1365128" y="30366"/>
              </a:lnTo>
            </a:path>
            <a:path>
              <a:moveTo>
                <a:pt x="1913229" y="30366"/>
              </a:moveTo>
              <a:lnTo>
                <a:pt x="3278358" y="30366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Nem veszünk részvényt</a:t>
          </a:r>
        </a:p>
      </dsp:txBody>
      <dsp:txXfrm>
        <a:off x="7185240" y="3243210"/>
        <a:ext cx="548100" cy="819589"/>
      </dsp:txXfrm>
    </dsp:sp>
    <dsp:sp modelId="{8E012EA0-38DF-4938-B971-BBFA511AC1F4}">
      <dsp:nvSpPr>
        <dsp:cNvPr id="0" name=""/>
        <dsp:cNvSpPr/>
      </dsp:nvSpPr>
      <dsp:spPr>
        <a:xfrm>
          <a:off x="9064679" y="3811732"/>
          <a:ext cx="724598" cy="3447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9,7</a:t>
          </a:r>
        </a:p>
      </dsp:txBody>
      <dsp:txXfrm>
        <a:off x="9074777" y="3821830"/>
        <a:ext cx="704402" cy="324570"/>
      </dsp:txXfrm>
    </dsp:sp>
    <dsp:sp modelId="{99561C39-FCB7-4283-98D9-1508D5F176E4}">
      <dsp:nvSpPr>
        <dsp:cNvPr id="0" name=""/>
        <dsp:cNvSpPr/>
      </dsp:nvSpPr>
      <dsp:spPr>
        <a:xfrm rot="1678500">
          <a:off x="3363975" y="4736094"/>
          <a:ext cx="1992758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596270" y="30366"/>
              </a:lnTo>
            </a:path>
            <a:path>
              <a:moveTo>
                <a:pt x="1396487" y="30366"/>
              </a:moveTo>
              <a:lnTo>
                <a:pt x="1992758" y="30366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Nem kedvező jelentést jósol: 0,45</a:t>
          </a:r>
        </a:p>
      </dsp:txBody>
      <dsp:txXfrm>
        <a:off x="3960246" y="4517366"/>
        <a:ext cx="800216" cy="498189"/>
      </dsp:txXfrm>
    </dsp:sp>
    <dsp:sp modelId="{51E0D09B-E33F-4C86-BC77-F8132E8F0FF3}">
      <dsp:nvSpPr>
        <dsp:cNvPr id="0" name=""/>
        <dsp:cNvSpPr/>
      </dsp:nvSpPr>
      <dsp:spPr>
        <a:xfrm>
          <a:off x="5240309" y="4953649"/>
          <a:ext cx="888710" cy="5603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9,7</a:t>
          </a:r>
        </a:p>
      </dsp:txBody>
      <dsp:txXfrm>
        <a:off x="5256723" y="4970063"/>
        <a:ext cx="855882" cy="527571"/>
      </dsp:txXfrm>
    </dsp:sp>
    <dsp:sp modelId="{EEF6ED74-871D-43E3-A33A-9EA85FB7B2B2}">
      <dsp:nvSpPr>
        <dsp:cNvPr id="0" name=""/>
        <dsp:cNvSpPr/>
      </dsp:nvSpPr>
      <dsp:spPr>
        <a:xfrm rot="20685205">
          <a:off x="6102329" y="5004074"/>
          <a:ext cx="1516566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489329" y="30366"/>
              </a:lnTo>
            </a:path>
            <a:path>
              <a:moveTo>
                <a:pt x="1027237" y="30366"/>
              </a:moveTo>
              <a:lnTo>
                <a:pt x="1516566" y="30366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Veszünk részvényt</a:t>
          </a:r>
        </a:p>
      </dsp:txBody>
      <dsp:txXfrm>
        <a:off x="6591659" y="4844869"/>
        <a:ext cx="537907" cy="379141"/>
      </dsp:txXfrm>
    </dsp:sp>
    <dsp:sp modelId="{553938C4-AA00-40ED-99AA-53332F4DB53D}">
      <dsp:nvSpPr>
        <dsp:cNvPr id="0" name=""/>
        <dsp:cNvSpPr/>
      </dsp:nvSpPr>
      <dsp:spPr>
        <a:xfrm>
          <a:off x="7592207" y="4552709"/>
          <a:ext cx="1070904" cy="5646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7,25</a:t>
          </a:r>
        </a:p>
      </dsp:txBody>
      <dsp:txXfrm>
        <a:off x="7749037" y="4635399"/>
        <a:ext cx="757244" cy="399264"/>
      </dsp:txXfrm>
    </dsp:sp>
    <dsp:sp modelId="{3C9D37B8-8E20-402A-B645-FB237270F5A1}">
      <dsp:nvSpPr>
        <dsp:cNvPr id="0" name=""/>
        <dsp:cNvSpPr/>
      </dsp:nvSpPr>
      <dsp:spPr>
        <a:xfrm rot="20493767">
          <a:off x="8606926" y="4458474"/>
          <a:ext cx="2189240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834648" y="30366"/>
              </a:lnTo>
            </a:path>
            <a:path>
              <a:moveTo>
                <a:pt x="1354592" y="30366"/>
              </a:moveTo>
              <a:lnTo>
                <a:pt x="2189240" y="30366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Kedvező jelentés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0,11</a:t>
          </a:r>
        </a:p>
      </dsp:txBody>
      <dsp:txXfrm>
        <a:off x="9441574" y="4215185"/>
        <a:ext cx="519944" cy="547310"/>
      </dsp:txXfrm>
    </dsp:sp>
    <dsp:sp modelId="{4967DBDC-338E-4867-8F63-0F9EC9A62322}">
      <dsp:nvSpPr>
        <dsp:cNvPr id="0" name=""/>
        <dsp:cNvSpPr/>
      </dsp:nvSpPr>
      <dsp:spPr>
        <a:xfrm>
          <a:off x="10739980" y="3890532"/>
          <a:ext cx="559519" cy="50423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11,7</a:t>
          </a:r>
        </a:p>
      </dsp:txBody>
      <dsp:txXfrm>
        <a:off x="10754749" y="3905301"/>
        <a:ext cx="529981" cy="474697"/>
      </dsp:txXfrm>
    </dsp:sp>
    <dsp:sp modelId="{537E7ECD-918B-41DB-B1D8-22883D357EFE}">
      <dsp:nvSpPr>
        <dsp:cNvPr id="0" name=""/>
        <dsp:cNvSpPr/>
      </dsp:nvSpPr>
      <dsp:spPr>
        <a:xfrm rot="1995312">
          <a:off x="8474954" y="5434718"/>
          <a:ext cx="2297915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876080" y="30366"/>
              </a:lnTo>
            </a:path>
            <a:path>
              <a:moveTo>
                <a:pt x="1421835" y="30366"/>
              </a:moveTo>
              <a:lnTo>
                <a:pt x="2297915" y="30366"/>
              </a:lnTo>
            </a:path>
          </a:pathLst>
        </a:custGeom>
        <a:noFill/>
        <a:ln w="15875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Nem kedvező jelentés: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0,89</a:t>
          </a:r>
        </a:p>
      </dsp:txBody>
      <dsp:txXfrm>
        <a:off x="9351035" y="5177845"/>
        <a:ext cx="545754" cy="574478"/>
      </dsp:txXfrm>
    </dsp:sp>
    <dsp:sp modelId="{0C68DAB9-81E9-4AC3-9E62-A05B801413D4}">
      <dsp:nvSpPr>
        <dsp:cNvPr id="0" name=""/>
        <dsp:cNvSpPr/>
      </dsp:nvSpPr>
      <dsp:spPr>
        <a:xfrm>
          <a:off x="10584712" y="5932884"/>
          <a:ext cx="596521" cy="32450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6,7</a:t>
          </a:r>
        </a:p>
      </dsp:txBody>
      <dsp:txXfrm>
        <a:off x="10594216" y="5942388"/>
        <a:ext cx="577513" cy="305497"/>
      </dsp:txXfrm>
    </dsp:sp>
    <dsp:sp modelId="{1F1E0553-851A-4CD6-BA70-B1352314F826}">
      <dsp:nvSpPr>
        <dsp:cNvPr id="0" name=""/>
        <dsp:cNvSpPr/>
      </dsp:nvSpPr>
      <dsp:spPr>
        <a:xfrm rot="1407595">
          <a:off x="6016338" y="5746167"/>
          <a:ext cx="2726323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1071360" y="30366"/>
              </a:lnTo>
            </a:path>
            <a:path>
              <a:moveTo>
                <a:pt x="1654963" y="30366"/>
              </a:moveTo>
              <a:lnTo>
                <a:pt x="2726323" y="30366"/>
              </a:lnTo>
            </a:path>
          </a:pathLst>
        </a:custGeom>
        <a:noFill/>
        <a:ln w="15875" cap="rnd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Nem veszünk részvényt</a:t>
          </a:r>
        </a:p>
      </dsp:txBody>
      <dsp:txXfrm>
        <a:off x="7087698" y="5435743"/>
        <a:ext cx="583603" cy="681580"/>
      </dsp:txXfrm>
    </dsp:sp>
    <dsp:sp modelId="{84AAA5F9-EBBF-4B03-911B-C71165AB0C13}">
      <dsp:nvSpPr>
        <dsp:cNvPr id="0" name=""/>
        <dsp:cNvSpPr/>
      </dsp:nvSpPr>
      <dsp:spPr>
        <a:xfrm>
          <a:off x="8629981" y="6118368"/>
          <a:ext cx="356073" cy="4016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9,7</a:t>
          </a:r>
        </a:p>
      </dsp:txBody>
      <dsp:txXfrm>
        <a:off x="8640410" y="6128797"/>
        <a:ext cx="335215" cy="3808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jpe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C816E0C-496C-4730-A595-DD89CB2B4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98690" y="844510"/>
            <a:ext cx="3710018" cy="4169749"/>
          </a:xfrm>
        </p:spPr>
        <p:txBody>
          <a:bodyPr>
            <a:normAutofit/>
          </a:bodyPr>
          <a:lstStyle/>
          <a:p>
            <a:r>
              <a:rPr lang="hu-HU" sz="4400" dirty="0" err="1"/>
              <a:t>Bayes</a:t>
            </a:r>
            <a:r>
              <a:rPr lang="hu-HU" sz="4400" dirty="0"/>
              <a:t> döntési modell döntési fák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E753303A-C283-4EB4-B459-E6490B7C1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8690" y="5097928"/>
            <a:ext cx="3710018" cy="915561"/>
          </a:xfrm>
        </p:spPr>
        <p:txBody>
          <a:bodyPr>
            <a:normAutofit/>
          </a:bodyPr>
          <a:lstStyle/>
          <a:p>
            <a:r>
              <a:rPr lang="hu-HU" dirty="0"/>
              <a:t>Hogyan válasszuk ki az optimális döntéseket?</a:t>
            </a:r>
          </a:p>
        </p:txBody>
      </p:sp>
      <p:pic>
        <p:nvPicPr>
          <p:cNvPr id="6" name="Kép 5" descr="A képen férfi látható&#10;&#10;Automatikusan generált leírás">
            <a:extLst>
              <a:ext uri="{FF2B5EF4-FFF2-40B4-BE49-F238E27FC236}">
                <a16:creationId xmlns:a16="http://schemas.microsoft.com/office/drawing/2014/main" id="{237B5BA7-6C2C-40C1-9DB5-46C1FB1F2A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83" r="6897" b="-2"/>
          <a:stretch/>
        </p:blipFill>
        <p:spPr>
          <a:xfrm>
            <a:off x="6095998" y="-20965"/>
            <a:ext cx="6096002" cy="6878965"/>
          </a:xfrm>
          <a:prstGeom prst="rect">
            <a:avLst/>
          </a:prstGeom>
        </p:spPr>
      </p:pic>
      <p:pic>
        <p:nvPicPr>
          <p:cNvPr id="31" name="Kép 30">
            <a:extLst>
              <a:ext uri="{FF2B5EF4-FFF2-40B4-BE49-F238E27FC236}">
                <a16:creationId xmlns:a16="http://schemas.microsoft.com/office/drawing/2014/main" id="{604C319A-96A9-4EB2-9DA5-937D238655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216426"/>
            <a:ext cx="3046662" cy="865618"/>
          </a:xfrm>
          <a:prstGeom prst="rect">
            <a:avLst/>
          </a:prstGeom>
        </p:spPr>
      </p:pic>
      <p:sp>
        <p:nvSpPr>
          <p:cNvPr id="32" name="Folyamatábra: Kézi adatbevitel 31">
            <a:extLst>
              <a:ext uri="{FF2B5EF4-FFF2-40B4-BE49-F238E27FC236}">
                <a16:creationId xmlns:a16="http://schemas.microsoft.com/office/drawing/2014/main" id="{49C9D3B0-452B-443D-8F36-9D2AC811C586}"/>
              </a:ext>
            </a:extLst>
          </p:cNvPr>
          <p:cNvSpPr/>
          <p:nvPr/>
        </p:nvSpPr>
        <p:spPr>
          <a:xfrm rot="10800000">
            <a:off x="-1066384" y="0"/>
            <a:ext cx="2804559" cy="7334250"/>
          </a:xfrm>
          <a:prstGeom prst="flowChartManualInpu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3" name="Folyamatábra: Kézi adatbevitel 32">
            <a:extLst>
              <a:ext uri="{FF2B5EF4-FFF2-40B4-BE49-F238E27FC236}">
                <a16:creationId xmlns:a16="http://schemas.microsoft.com/office/drawing/2014/main" id="{97CB92EA-4732-40F6-BD07-E9181E1D651E}"/>
              </a:ext>
            </a:extLst>
          </p:cNvPr>
          <p:cNvSpPr/>
          <p:nvPr/>
        </p:nvSpPr>
        <p:spPr>
          <a:xfrm rot="10800000">
            <a:off x="-1487000" y="-314836"/>
            <a:ext cx="2664519" cy="7040890"/>
          </a:xfrm>
          <a:prstGeom prst="flowChartManualInpu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76113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A44C337-3893-4B29-A265-B1329150B6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1E0B358-1267-4844-8B3D-B7A279B417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9" y="228600"/>
            <a:ext cx="2851523" cy="6638625"/>
            <a:chOff x="2487613" y="285750"/>
            <a:chExt cx="2428875" cy="5654676"/>
          </a:xfrm>
        </p:grpSpPr>
        <p:sp>
          <p:nvSpPr>
            <p:cNvPr id="74" name="Freeform 11">
              <a:extLst>
                <a:ext uri="{FF2B5EF4-FFF2-40B4-BE49-F238E27FC236}">
                  <a16:creationId xmlns:a16="http://schemas.microsoft.com/office/drawing/2014/main" id="{B24AA06A-F1A5-4BB3-9486-9AE7A53B3F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2">
              <a:extLst>
                <a:ext uri="{FF2B5EF4-FFF2-40B4-BE49-F238E27FC236}">
                  <a16:creationId xmlns:a16="http://schemas.microsoft.com/office/drawing/2014/main" id="{BDF97590-C600-44CB-9303-4A3679F516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id="{A9BBE156-3FFA-4DC4-8468-35BD28DDC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id="{F7960DE5-3810-4B1E-B1E2-3BAFEA91ED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id="{359E957C-CE11-446F-8AA7-B3E98390B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6">
              <a:extLst>
                <a:ext uri="{FF2B5EF4-FFF2-40B4-BE49-F238E27FC236}">
                  <a16:creationId xmlns:a16="http://schemas.microsoft.com/office/drawing/2014/main" id="{A3E9FE34-CA9E-4443-BEBF-D1B9A1C6C2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7">
              <a:extLst>
                <a:ext uri="{FF2B5EF4-FFF2-40B4-BE49-F238E27FC236}">
                  <a16:creationId xmlns:a16="http://schemas.microsoft.com/office/drawing/2014/main" id="{4F39D814-8A48-4509-BDEB-826F106591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8C6D08C0-8C49-4B87-9CF4-A1F08714FA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308C612B-4C0D-4863-B9CD-F86ABAA1B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0">
              <a:extLst>
                <a:ext uri="{FF2B5EF4-FFF2-40B4-BE49-F238E27FC236}">
                  <a16:creationId xmlns:a16="http://schemas.microsoft.com/office/drawing/2014/main" id="{600B1EC8-1B55-4390-A183-C33B5E2273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4" name="Freeform 21">
              <a:extLst>
                <a:ext uri="{FF2B5EF4-FFF2-40B4-BE49-F238E27FC236}">
                  <a16:creationId xmlns:a16="http://schemas.microsoft.com/office/drawing/2014/main" id="{1790A225-91E1-4BE5-A801-5F1E32721C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5" name="Freeform 22">
              <a:extLst>
                <a:ext uri="{FF2B5EF4-FFF2-40B4-BE49-F238E27FC236}">
                  <a16:creationId xmlns:a16="http://schemas.microsoft.com/office/drawing/2014/main" id="{DFFC46A2-6BBF-47FD-BC17-5EE1DF7CB9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F44CA9C-80E8-44E1-A79C-D6EBFC73BC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7" y="-786"/>
            <a:ext cx="2356675" cy="6854040"/>
            <a:chOff x="6627813" y="194833"/>
            <a:chExt cx="1952625" cy="5678918"/>
          </a:xfrm>
        </p:grpSpPr>
        <p:sp>
          <p:nvSpPr>
            <p:cNvPr id="88" name="Freeform 27">
              <a:extLst>
                <a:ext uri="{FF2B5EF4-FFF2-40B4-BE49-F238E27FC236}">
                  <a16:creationId xmlns:a16="http://schemas.microsoft.com/office/drawing/2014/main" id="{8CB9417F-98D9-4998-B00B-A5932E4C7D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28">
              <a:extLst>
                <a:ext uri="{FF2B5EF4-FFF2-40B4-BE49-F238E27FC236}">
                  <a16:creationId xmlns:a16="http://schemas.microsoft.com/office/drawing/2014/main" id="{FA79AA3D-583E-4A1E-AF7E-CBD980F596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29">
              <a:extLst>
                <a:ext uri="{FF2B5EF4-FFF2-40B4-BE49-F238E27FC236}">
                  <a16:creationId xmlns:a16="http://schemas.microsoft.com/office/drawing/2014/main" id="{D80C9F17-A6B2-4A12-BC77-F84264A669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0">
              <a:extLst>
                <a:ext uri="{FF2B5EF4-FFF2-40B4-BE49-F238E27FC236}">
                  <a16:creationId xmlns:a16="http://schemas.microsoft.com/office/drawing/2014/main" id="{949C9A53-ED97-44CE-BDD5-ED24892116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1">
              <a:extLst>
                <a:ext uri="{FF2B5EF4-FFF2-40B4-BE49-F238E27FC236}">
                  <a16:creationId xmlns:a16="http://schemas.microsoft.com/office/drawing/2014/main" id="{0F9FDAE7-225B-4072-8907-6EAA06174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2">
              <a:extLst>
                <a:ext uri="{FF2B5EF4-FFF2-40B4-BE49-F238E27FC236}">
                  <a16:creationId xmlns:a16="http://schemas.microsoft.com/office/drawing/2014/main" id="{9D49818B-8EA3-4B41-9783-EFE0C618C3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3">
              <a:extLst>
                <a:ext uri="{FF2B5EF4-FFF2-40B4-BE49-F238E27FC236}">
                  <a16:creationId xmlns:a16="http://schemas.microsoft.com/office/drawing/2014/main" id="{01903E65-D822-4457-B0A5-2F4168224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4">
              <a:extLst>
                <a:ext uri="{FF2B5EF4-FFF2-40B4-BE49-F238E27FC236}">
                  <a16:creationId xmlns:a16="http://schemas.microsoft.com/office/drawing/2014/main" id="{A5CF9DAB-75BF-43D9-B1E7-817D1FAA00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5">
              <a:extLst>
                <a:ext uri="{FF2B5EF4-FFF2-40B4-BE49-F238E27FC236}">
                  <a16:creationId xmlns:a16="http://schemas.microsoft.com/office/drawing/2014/main" id="{BB22916D-4BCF-4A4C-8714-A2564D34C3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6">
              <a:extLst>
                <a:ext uri="{FF2B5EF4-FFF2-40B4-BE49-F238E27FC236}">
                  <a16:creationId xmlns:a16="http://schemas.microsoft.com/office/drawing/2014/main" id="{4CD9F734-569E-44E7-BD53-6214E0F18C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8" name="Freeform 37">
              <a:extLst>
                <a:ext uri="{FF2B5EF4-FFF2-40B4-BE49-F238E27FC236}">
                  <a16:creationId xmlns:a16="http://schemas.microsoft.com/office/drawing/2014/main" id="{7A5DAACB-2F42-40C8-BF6A-75B79299F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9" name="Freeform 38">
              <a:extLst>
                <a:ext uri="{FF2B5EF4-FFF2-40B4-BE49-F238E27FC236}">
                  <a16:creationId xmlns:a16="http://schemas.microsoft.com/office/drawing/2014/main" id="{AD78E0F9-8568-4672-A22F-4ED5B1A96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1" name="Rectangle 100">
            <a:extLst>
              <a:ext uri="{FF2B5EF4-FFF2-40B4-BE49-F238E27FC236}">
                <a16:creationId xmlns:a16="http://schemas.microsoft.com/office/drawing/2014/main" id="{AA5CD610-ED7C-4CED-A9A1-174432C88A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" name="Freeform 11">
            <a:extLst>
              <a:ext uri="{FF2B5EF4-FFF2-40B4-BE49-F238E27FC236}">
                <a16:creationId xmlns:a16="http://schemas.microsoft.com/office/drawing/2014/main" id="{0C4379BF-8C7A-480A-BC36-DA55D92A93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2050" name="Picture 2" descr="Koronavírus: Erős csökkenés az európai börzéken, zuhanás az olasz tőzsdén |  ma7.sk">
            <a:extLst>
              <a:ext uri="{FF2B5EF4-FFF2-40B4-BE49-F238E27FC236}">
                <a16:creationId xmlns:a16="http://schemas.microsoft.com/office/drawing/2014/main" id="{064D6CCD-E3E2-46F2-8ADD-B070338373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5" r="48835" b="-1"/>
          <a:stretch/>
        </p:blipFill>
        <p:spPr bwMode="auto">
          <a:xfrm>
            <a:off x="-1555" y="1731"/>
            <a:ext cx="46710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6923D6C4-F05F-4D3A-BB8B-B03C15BED2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38191" y="228600"/>
                <a:ext cx="5066419" cy="5682622"/>
              </a:xfrm>
            </p:spPr>
            <p:txBody>
              <a:bodyPr>
                <a:noAutofit/>
              </a:bodyPr>
              <a:lstStyle/>
              <a:p>
                <a:pPr algn="just">
                  <a:lnSpc>
                    <a:spcPct val="90000"/>
                  </a:lnSpc>
                </a:pPr>
                <a:r>
                  <a:rPr lang="hu-HU" sz="2400" dirty="0"/>
                  <a:t>Most annyival lett nehezebb a feladat, hogy nem csak arról kell döntenünk, hogy </a:t>
                </a:r>
                <a:r>
                  <a:rPr lang="hu-HU" sz="2400" dirty="0" err="1"/>
                  <a:t>vásárolunk</a:t>
                </a:r>
                <a:r>
                  <a:rPr lang="hu-HU" sz="2400" dirty="0"/>
                  <a:t>-e részvényt vagy nem, hanem arról is, hogy előtte kérünk-e tanácsot. Vigyáznunk kell arra, hogy a végső ágaknál lévő értékbe a tanácsot is bele kell számítanunk, például, ha a tanácsa után lesz kedvező jelentés, akkor a befektetett pénzünk értéke: </a:t>
                </a:r>
                <a14:m>
                  <m:oMath xmlns:m="http://schemas.openxmlformats.org/officeDocument/2006/math">
                    <m:r>
                      <a:rPr lang="hu-HU" sz="2400" b="0" i="1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hu-HU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∙1,2−0,3=11,7</m:t>
                    </m:r>
                  </m:oMath>
                </a14:m>
                <a:r>
                  <a:rPr lang="hu-HU" sz="2400" dirty="0"/>
                  <a:t> millió forint. Vigyáznunk kell arra is, hogy ha kérjük a szakértő jelentését, akkor utána eseményelágazás jön, hiszen az ő tanácsa nem rajtunk múlik.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6923D6C4-F05F-4D3A-BB8B-B03C15BED2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38191" y="228600"/>
                <a:ext cx="5066419" cy="5682622"/>
              </a:xfrm>
              <a:blipFill>
                <a:blip r:embed="rId3"/>
                <a:stretch>
                  <a:fillRect l="-1685" t="-1502" r="-1925" b="-1405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8093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1DE820B9-3311-42F4-ADE9-B9A88BA9C7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2368426"/>
              </p:ext>
            </p:extLst>
          </p:nvPr>
        </p:nvGraphicFramePr>
        <p:xfrm>
          <a:off x="1833838" y="808383"/>
          <a:ext cx="9104023" cy="5580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7970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8F0B835-376A-4581-AEA3-18103DFE2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 az optimális döntések sorozata?</a:t>
            </a:r>
            <a:br>
              <a:rPr lang="hu-HU" dirty="0"/>
            </a:br>
            <a:r>
              <a:rPr lang="hu-HU" dirty="0"/>
              <a:t>Mennyi a várható hasznunk?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62598A4-5198-44C2-8AFA-469F491C5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Az előző diából tudunk válaszolni a fenti kérdésekre: A szakértő tanácsát ki kell kérnünk, ha kedvező jelentést jósol, akkor meg kell vennünk a részvényt, ha kedvezőtlen jelentést jósol, akkor nem kell megvennünk a részvényt. Ebben az esetben várhatóan 300 ezer forinttal fog javulni az anyagi helyzetünk.</a:t>
            </a:r>
          </a:p>
        </p:txBody>
      </p:sp>
    </p:spTree>
    <p:extLst>
      <p:ext uri="{BB962C8B-B14F-4D97-AF65-F5344CB8AC3E}">
        <p14:creationId xmlns:p14="http://schemas.microsoft.com/office/powerpoint/2010/main" val="31093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D72D03-A5D4-4056-BFF3-7E7EC94FD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Mennyit ér a szakértő tanácsa?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49E9632-8474-4A3F-A401-B07CC1325B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hu-HU" sz="2000" dirty="0"/>
              <a:t>Milyen kérdés merül fel az előző feladat megoldása során? Az, hogy mennyit érdemes fizetnünk a tanácsadónak. Érezzük, hogy például 1 millió forint már túl sok volna, de hol van a határ? A tanácsadó segítsége nélkül 10 millió forintra számíthatnánk, amint látjuk a megoldás megfelelő ágából. Ezt úgy hívjuk, hogy </a:t>
            </a:r>
            <a:r>
              <a:rPr lang="hu-HU" sz="2000" b="1" dirty="0"/>
              <a:t>várható érték az eredeti információ alapján.</a:t>
            </a:r>
            <a:r>
              <a:rPr lang="hu-HU" sz="2000" dirty="0"/>
              <a:t> Ha a tanácsadó ingyen adott volna tanácsot, akkor 10,3+0,3=10,6 millió forintra számíthatnánk. Ezt úgy nevezzük, hogy </a:t>
            </a:r>
            <a:r>
              <a:rPr lang="hu-HU" sz="2000" b="1" dirty="0"/>
              <a:t>várható érték mintainformációval. </a:t>
            </a:r>
            <a:r>
              <a:rPr lang="hu-HU" sz="2000" dirty="0"/>
              <a:t>Ezek után könnyen meghatározhatjuk a </a:t>
            </a:r>
            <a:r>
              <a:rPr lang="hu-HU" sz="2000" b="1" dirty="0"/>
              <a:t>mintainformáció várható értékét: </a:t>
            </a:r>
            <a:r>
              <a:rPr lang="hu-HU" sz="2000" dirty="0"/>
              <a:t>10,6-10=0,6 millió forint. Ennyit ér a tanácsadás ezzel a biztonsági szinttel.</a:t>
            </a:r>
          </a:p>
        </p:txBody>
      </p:sp>
    </p:spTree>
    <p:extLst>
      <p:ext uri="{BB962C8B-B14F-4D97-AF65-F5344CB8AC3E}">
        <p14:creationId xmlns:p14="http://schemas.microsoft.com/office/powerpoint/2010/main" val="192434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CD74FC9-D373-4D5C-AD4A-DFB271A11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Mennyit ér egy tökéletes tanács?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3AA643D-1216-4E42-8A55-60AC21666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Most azt próbáljuk meghatározni, hogy mennyit ér egy olyan tanácsadó tanácsa, aki teljes biztonsággal meg tudja mondani, hogy kedvező lesz a jelentés, vagy kedvezőtlen. (Például belülről kiszivárgott értesülést kapunk.) Ez a tanácsadó a jelenlegi információnk alapján 50% valószínűséggel mondja, hogy kedvező jelentés lesz, és 50% valószínűséggel mondja, hogy kedvezőtlen jelentés lesz. Ez alapján egy újabb döntési fával számolhatjuk a </a:t>
            </a:r>
            <a:r>
              <a:rPr lang="hu-HU" b="1" dirty="0"/>
              <a:t>tökéletes információval kapott várható érték</a:t>
            </a:r>
            <a:r>
              <a:rPr lang="hu-HU" dirty="0"/>
              <a:t>et.        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F5A7967-EFE4-44FD-A743-AE0EC301DB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9267657"/>
              </p:ext>
            </p:extLst>
          </p:nvPr>
        </p:nvGraphicFramePr>
        <p:xfrm>
          <a:off x="2151270" y="213360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390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C5EFBD47-80EB-4019-8E8E-1EB8192F7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3930" y="1192696"/>
            <a:ext cx="8880682" cy="4718526"/>
          </a:xfrm>
        </p:spPr>
        <p:txBody>
          <a:bodyPr>
            <a:noAutofit/>
          </a:bodyPr>
          <a:lstStyle/>
          <a:p>
            <a:pPr algn="just"/>
            <a:r>
              <a:rPr lang="hu-HU" sz="2400" dirty="0"/>
              <a:t>Az előző diáról leolvashatjuk, hogy tökéletes információval a várható pénzünk 11 millió lesz. Információ nélkül 10 millió forintunk maradna, ebből következik, hogy a </a:t>
            </a:r>
            <a:r>
              <a:rPr lang="hu-HU" sz="2400" b="1" dirty="0"/>
              <a:t>tökéletes információ várható értéke  </a:t>
            </a:r>
            <a:r>
              <a:rPr lang="hu-HU" sz="2400" dirty="0"/>
              <a:t>1 millió forint lesz. Képlettel megfogalmazva: </a:t>
            </a:r>
            <a:r>
              <a:rPr lang="hu-HU" sz="2400" b="1" dirty="0"/>
              <a:t>tökéletes információ várható értéke= tökéletes információval kapott várható érték - várható érték az eredeti információ alapján.</a:t>
            </a:r>
            <a:endParaRPr lang="hu-HU" sz="2400" dirty="0"/>
          </a:p>
          <a:p>
            <a:pPr algn="just"/>
            <a:r>
              <a:rPr lang="hu-HU" sz="2400" dirty="0"/>
              <a:t>Ennek az eredménynek az a jelentősége, hogy a legjobb pénzügyi szakértő tanácsa sem ér többet, mint 1 millió forint, mert várhatóan ennyit nyerünk a tanácsával.</a:t>
            </a:r>
          </a:p>
        </p:txBody>
      </p:sp>
    </p:spTree>
    <p:extLst>
      <p:ext uri="{BB962C8B-B14F-4D97-AF65-F5344CB8AC3E}">
        <p14:creationId xmlns:p14="http://schemas.microsoft.com/office/powerpoint/2010/main" val="4191154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2878C43-671A-4149-A565-5F3C0994A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Fontos módosítás az előző feladat szövegében!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074B284-449C-4ABB-8845-1D671216AD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hu-HU" dirty="0"/>
              <a:t>Az előző feladatban a pénzügyi szakértőről a következő mondat szerepelt:</a:t>
            </a:r>
          </a:p>
          <a:p>
            <a:pPr marL="0" indent="0" algn="just">
              <a:buNone/>
            </a:pPr>
            <a:r>
              <a:rPr lang="hu-HU" dirty="0"/>
              <a:t>„ az esetek 60%-ban jósol kedvező jelentést, és ekkor 80% valószínűséggel valóban kedvező jelentés adnak a bankról. Ha kedvezőtlen jelentést jósol, akkor csak 10% az esélye, hogy kedvező jelentést kap a bank.” Ezzel a mondattal persze könnyű volt felrajzolni a döntési fát az ágakhoz tartozó valószínűségekkel, de az életben gyakrabban találkozunk a következő típusú információkkal a pénzügyi szakértőről:</a:t>
            </a:r>
          </a:p>
          <a:p>
            <a:pPr marL="0" indent="0" algn="just">
              <a:buNone/>
            </a:pPr>
            <a:r>
              <a:rPr lang="hu-HU" b="1" dirty="0"/>
              <a:t> </a:t>
            </a:r>
            <a:r>
              <a:rPr lang="hu-HU" sz="2000" b="1" dirty="0"/>
              <a:t>Ha kedvező jelentést kap a bank, akkor ezt 90%-ban eltalálja, ha kedvezőtlen jelentést kap a bank, akkor ezt 80%-ban jósolja meg.</a:t>
            </a:r>
          </a:p>
          <a:p>
            <a:pPr marL="0" indent="0" algn="just">
              <a:buNone/>
            </a:pPr>
            <a:r>
              <a:rPr lang="hu-HU" dirty="0"/>
              <a:t>Így nincsenek megadva azok a valószínűségek, amelyek a döntési fában szerepelnek, nekünk kell kiszámolni azokat.</a:t>
            </a:r>
          </a:p>
        </p:txBody>
      </p:sp>
    </p:spTree>
    <p:extLst>
      <p:ext uri="{BB962C8B-B14F-4D97-AF65-F5344CB8AC3E}">
        <p14:creationId xmlns:p14="http://schemas.microsoft.com/office/powerpoint/2010/main" val="3558189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0764243-1D6C-4EEB-B728-B044B4769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 adott a feladat szövegében?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B28964D9-0BDF-4371-91D7-49F131AB88B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-vel jelöljük annak a valószínűségét, hogy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hu-HU" dirty="0"/>
                  <a:t> esemény bekövetkezik feltéve, hogy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hu-HU" dirty="0"/>
                  <a:t> esemény bekövetkezik. Ezzel a jelöléssel a következő valószínűségek vannak megadva:</a:t>
                </a:r>
              </a:p>
              <a:p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𝑘𝑒𝑑𝑣𝑒𝑧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ő 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𝑗𝑒𝑙𝑒𝑛𝑡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é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𝑠𝑡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ó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𝑠𝑜𝑙</m:t>
                        </m:r>
                      </m:e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𝑘𝑒𝑑𝑣𝑒𝑧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ő 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𝑗𝑒𝑙𝑒𝑛𝑡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é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𝑠𝑡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𝑘𝑎𝑝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𝑏𝑎𝑛𝑘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=0,9</m:t>
                    </m:r>
                  </m:oMath>
                </a14:m>
                <a:r>
                  <a:rPr lang="hu-HU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𝑘𝑒𝑑𝑣𝑒𝑧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ő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𝑡𝑙𝑒𝑛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𝑗𝑒𝑙𝑒𝑛𝑡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é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𝑠𝑡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ó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𝑠𝑜𝑙</m:t>
                        </m:r>
                      </m:e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𝑘𝑒𝑑𝑣𝑒𝑧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ő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𝑡𝑙𝑒𝑛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𝑗𝑒𝑙𝑒𝑛𝑡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é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𝑠𝑡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𝑘𝑎𝑝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𝑏𝑎𝑛𝑘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=0,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8</m:t>
                    </m:r>
                  </m:oMath>
                </a14:m>
                <a:r>
                  <a:rPr lang="hu-HU" dirty="0"/>
                  <a:t> </a:t>
                </a:r>
              </a:p>
              <a:p>
                <a:pPr marL="0" indent="0">
                  <a:buNone/>
                </a:pPr>
                <a:r>
                  <a:rPr lang="hu-HU" dirty="0"/>
                  <a:t>       Ezekből könnyen adódik a következő két valószínűség:</a:t>
                </a:r>
              </a:p>
              <a:p>
                <a:pPr marL="0" indent="0">
                  <a:buNone/>
                </a:pPr>
                <a:r>
                  <a:rPr lang="hu-HU" dirty="0"/>
                  <a:t>     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𝑘𝑒𝑑𝑣𝑒𝑧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ő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𝑡𝑙𝑒𝑛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𝑗𝑒𝑙𝑒𝑛𝑡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é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𝑠𝑡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ó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𝑠𝑜𝑙</m:t>
                        </m:r>
                      </m:e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𝑘𝑒𝑑𝑣𝑒𝑧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ő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𝑗𝑒𝑙𝑒𝑛𝑡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é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𝑠𝑡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𝑘𝑎𝑝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𝑏𝑎𝑛𝑘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=0,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hu-HU" b="0" dirty="0"/>
              </a:p>
              <a:p>
                <a:pPr marL="0" indent="0">
                  <a:buNone/>
                </a:pPr>
                <a:r>
                  <a:rPr lang="hu-HU" dirty="0"/>
                  <a:t>     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𝑘𝑒𝑑𝑣𝑒𝑧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ő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𝑗𝑒𝑙𝑒𝑛𝑡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é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𝑠𝑡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ó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𝑠𝑜𝑙</m:t>
                        </m:r>
                      </m:e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𝑘𝑒𝑑𝑣𝑒𝑧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ő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𝑡𝑙𝑒𝑛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𝑗𝑒𝑙𝑒𝑛𝑡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é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𝑠𝑡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𝑘𝑎𝑝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𝑏𝑎𝑛𝑘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=0,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hu-HU" dirty="0"/>
              </a:p>
              <a:p>
                <a:pPr marL="0" indent="0">
                  <a:buNone/>
                </a:pPr>
                <a:endParaRPr lang="hu-HU" dirty="0"/>
              </a:p>
              <a:p>
                <a:pPr marL="0" indent="0">
                  <a:buNone/>
                </a:pPr>
                <a:endParaRPr lang="hu-HU" dirty="0"/>
              </a:p>
              <a:p>
                <a:pPr marL="0" indent="0">
                  <a:buNone/>
                </a:pPr>
                <a:endParaRPr lang="hu-HU" dirty="0"/>
              </a:p>
              <a:p>
                <a:endParaRPr lang="hu-HU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B28964D9-0BDF-4371-91D7-49F131AB88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79" t="-80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2370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1370E30-0756-4386-B1AE-C2B72AA76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Teljes valószínűség tétele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AD921F4B-6643-431F-B723-B2346DC4FA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hu-HU" dirty="0"/>
                  <a:t>Mi hiányzik a döntési fa felrajzolásához? Balról jobbra haladva szükségünk van arra, hogy mennyi annak a valószínűsége, hogy kedvező jelentést jósol a szakértő. Erre a </a:t>
                </a:r>
                <a:r>
                  <a:rPr lang="hu-HU" b="1" dirty="0"/>
                  <a:t>teljes valószínűség tételét </a:t>
                </a:r>
                <a:r>
                  <a:rPr lang="hu-HU" dirty="0"/>
                  <a:t>használhatjuk:</a:t>
                </a:r>
              </a:p>
              <a:p>
                <a:r>
                  <a:rPr lang="hu-HU" dirty="0"/>
                  <a:t>Ha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hu-HU" dirty="0"/>
                  <a:t> teljes eseményrendszert alkot, akkor egy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hu-HU" dirty="0"/>
                  <a:t> esemény valószínűségét a következőképpen számolhatjuk ki: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hu-HU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hu-HU" i="1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e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hu-HU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hu-HU" i="1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e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hu-HU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hu-HU">
                          <a:latin typeface="Cambria Math" panose="02040503050406030204" pitchFamily="18" charset="0"/>
                        </a:rPr>
                        <m:t>⋯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hu-HU" i="1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e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hu-HU" dirty="0"/>
              </a:p>
              <a:p>
                <a:pPr marL="0" indent="0">
                  <a:buNone/>
                </a:pPr>
                <a:r>
                  <a:rPr lang="hu-HU" dirty="0"/>
                  <a:t>Ebben az esetben a teljes eseményrendszer, hogy </a:t>
                </a:r>
              </a:p>
              <a:p>
                <a:r>
                  <a:rPr lang="hu-HU" dirty="0"/>
                  <a:t>Kedvező jelentést kap a bank</a:t>
                </a:r>
              </a:p>
              <a:p>
                <a:r>
                  <a:rPr lang="hu-HU" dirty="0"/>
                  <a:t>Nem kedvező jelentést kap a bank</a:t>
                </a:r>
              </a:p>
              <a:p>
                <a:pPr marL="0" indent="0">
                  <a:buNone/>
                </a:pPr>
                <a:r>
                  <a:rPr lang="hu-HU" dirty="0"/>
                  <a:t>Mindkettő valószínűsége 0,5 a feladat szövege alapján.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hu-HU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AD921F4B-6643-431F-B723-B2346DC4FA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16" t="-806" r="-41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22024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C8B2418D-5464-4188-B284-F53CAEE460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23930" y="1046923"/>
                <a:ext cx="8880682" cy="486430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hu-HU" dirty="0"/>
                  <a:t>Ezek alapján annak a valószínűsége, hogy kedvező jelentést jósol a szakértő: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𝑘𝑒𝑑𝑣𝑒𝑧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ő 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𝑗𝑒𝑙𝑒𝑛𝑡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𝑠𝑡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ó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𝑠𝑜𝑙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𝑠𝑧𝑎𝑘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𝑟𝑡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ő</m:t>
                          </m:r>
                        </m:e>
                      </m:d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𝑘𝑒𝑑𝑣𝑒𝑧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ő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𝑗𝑒𝑙𝑒𝑛𝑡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ó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𝑠𝑜𝑙</m:t>
                          </m:r>
                        </m:e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𝑘𝑒𝑑𝑣𝑒𝑧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ő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𝑗𝑒𝑙𝑒𝑛𝑡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𝑘𝑎𝑝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𝑏𝑎𝑛𝑘</m:t>
                          </m:r>
                        </m:e>
                      </m:d>
                      <m:r>
                        <a:rPr lang="hu-H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hu-HU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hu-H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hu-H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kedvez</m:t>
                          </m:r>
                          <m:r>
                            <a:rPr lang="hu-H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ő </m:t>
                          </m:r>
                          <m:r>
                            <m:rPr>
                              <m:sty m:val="p"/>
                            </m:rPr>
                            <a:rPr lang="hu-H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jelent</m:t>
                          </m:r>
                          <m:r>
                            <a:rPr lang="hu-H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é</m:t>
                          </m:r>
                          <m:r>
                            <m:rPr>
                              <m:sty m:val="p"/>
                            </m:rPr>
                            <a:rPr lang="hu-H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st</m:t>
                          </m:r>
                          <m:r>
                            <a:rPr lang="hu-H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hu-H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kap</m:t>
                          </m:r>
                          <m:r>
                            <a:rPr lang="hu-H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hu-H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</m:t>
                          </m:r>
                          <m:r>
                            <a:rPr lang="hu-H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hu-H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bank</m:t>
                          </m:r>
                        </m:e>
                      </m:d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𝑘𝑒𝑑𝑣𝑒𝑧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ő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𝑗𝑒𝑙𝑒𝑛𝑡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ó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𝑠𝑜𝑙</m:t>
                          </m:r>
                        </m:e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𝑘𝑒𝑑𝑣𝑒𝑧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ő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𝑡𝑙𝑒𝑛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𝑗𝑒𝑙𝑒𝑛𝑡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𝑘𝑎𝑝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𝑏𝑎𝑛𝑘</m:t>
                          </m:r>
                        </m:e>
                      </m:d>
                      <m:r>
                        <a:rPr lang="hu-H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𝑘𝑒𝑑𝑣𝑒𝑧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ő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𝑡𝑙𝑒𝑛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𝑗𝑒𝑙𝑒𝑛𝑡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𝑠𝑡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𝑘𝑎𝑝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𝑏𝑎𝑛𝑘</m:t>
                          </m:r>
                        </m:e>
                      </m:d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=0,9</m:t>
                      </m:r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∙0,5+0,2∙0,5=</m:t>
                      </m:r>
                      <m:r>
                        <a:rPr lang="hu-HU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hu-HU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hu-HU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𝟓𝟓</m:t>
                      </m:r>
                    </m:oMath>
                  </m:oMathPara>
                </a14:m>
                <a:endParaRPr lang="hu-HU" b="1" dirty="0"/>
              </a:p>
              <a:p>
                <a:pPr marL="0" indent="0">
                  <a:buNone/>
                </a:pPr>
                <a:r>
                  <a:rPr lang="hu-HU" dirty="0"/>
                  <a:t>Hasonlóan annak a valószínűsége, hogy kedvezőtlen jelentést jósol a szakértő a banknak: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𝑘𝑒𝑑𝑣𝑒𝑧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ő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𝑡𝑙𝑒𝑛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𝑗𝑒𝑙𝑒𝑛𝑡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ó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𝑠𝑜𝑙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𝑠𝑧𝑎𝑘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𝑟𝑡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ő</m:t>
                          </m:r>
                        </m:e>
                      </m:d>
                      <m:r>
                        <a:rPr lang="hu-HU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𝑘𝑒𝑑𝑣𝑒𝑧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ő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𝑡𝑙𝑒𝑛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𝑗𝑒𝑙𝑒𝑛𝑡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ó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𝑠𝑜𝑙</m:t>
                          </m:r>
                        </m:e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𝑘𝑒𝑑𝑣𝑒𝑧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ő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𝑗𝑒𝑙𝑒𝑛𝑡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𝑘𝑎𝑝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𝑏𝑎𝑛𝑘</m:t>
                          </m:r>
                        </m:e>
                      </m:d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hu-HU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hu-HU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kedvez</m:t>
                          </m:r>
                          <m:r>
                            <a:rPr lang="hu-HU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ő </m:t>
                          </m:r>
                          <m:r>
                            <m:rPr>
                              <m:sty m:val="p"/>
                            </m:rPr>
                            <a:rPr lang="hu-HU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jelent</m:t>
                          </m:r>
                          <m:r>
                            <a:rPr lang="hu-HU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é</m:t>
                          </m:r>
                          <m:r>
                            <m:rPr>
                              <m:sty m:val="p"/>
                            </m:rPr>
                            <a:rPr lang="hu-HU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st</m:t>
                          </m:r>
                          <m:r>
                            <a:rPr lang="hu-HU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hu-HU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kap</m:t>
                          </m:r>
                          <m:r>
                            <a:rPr lang="hu-HU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hu-HU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</m:t>
                          </m:r>
                          <m:r>
                            <a:rPr lang="hu-HU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hu-HU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bank</m:t>
                          </m:r>
                        </m:e>
                      </m:d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𝑘𝑒𝑑𝑣𝑒𝑧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ő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𝑡𝑙𝑒𝑛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𝑗𝑒𝑙𝑒𝑛𝑡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ó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𝑠𝑜𝑙</m:t>
                          </m:r>
                        </m:e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𝑘𝑒𝑑𝑣𝑒𝑧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ő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𝑡𝑙𝑒𝑛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𝑗𝑒𝑙𝑒𝑛𝑡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𝑘𝑎𝑝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𝑏𝑎𝑛𝑘</m:t>
                          </m:r>
                        </m:e>
                      </m:d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𝑘𝑒𝑑𝑣𝑒𝑧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ő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𝑡𝑙𝑒𝑛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𝑗𝑒𝑙𝑒𝑛𝑡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𝑠𝑡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𝑘𝑎𝑝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𝑏𝑎𝑛𝑘</m:t>
                          </m:r>
                        </m:e>
                      </m:d>
                      <m:r>
                        <a:rPr lang="hu-HU" i="1">
                          <a:latin typeface="Cambria Math" panose="02040503050406030204" pitchFamily="18" charset="0"/>
                        </a:rPr>
                        <m:t>=0,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∙0,5+0,</m:t>
                      </m:r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∙0,5=</m:t>
                      </m:r>
                      <m:r>
                        <a:rPr lang="hu-HU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hu-HU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hu-HU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hu-HU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hu-HU" b="1" dirty="0"/>
              </a:p>
              <a:p>
                <a:pPr marL="0" indent="0">
                  <a:buNone/>
                </a:pPr>
                <a:endParaRPr lang="hu-HU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C8B2418D-5464-4188-B284-F53CAEE460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23930" y="1046923"/>
                <a:ext cx="8880682" cy="4864300"/>
              </a:xfrm>
              <a:blipFill>
                <a:blip r:embed="rId2"/>
                <a:stretch>
                  <a:fillRect l="-549" t="-752" r="-69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1790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A7AF9E2D-8F98-4755-895E-D65689F2A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4D3C8C4-8367-4524-B9C5-2B3ACA682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9" y="228600"/>
            <a:ext cx="2851523" cy="6638625"/>
            <a:chOff x="2487613" y="285750"/>
            <a:chExt cx="2428875" cy="5654676"/>
          </a:xfrm>
        </p:grpSpPr>
        <p:sp>
          <p:nvSpPr>
            <p:cNvPr id="74" name="Freeform 11">
              <a:extLst>
                <a:ext uri="{FF2B5EF4-FFF2-40B4-BE49-F238E27FC236}">
                  <a16:creationId xmlns:a16="http://schemas.microsoft.com/office/drawing/2014/main" id="{38BDB546-CAFB-429D-8D82-4F3AA28914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2">
              <a:extLst>
                <a:ext uri="{FF2B5EF4-FFF2-40B4-BE49-F238E27FC236}">
                  <a16:creationId xmlns:a16="http://schemas.microsoft.com/office/drawing/2014/main" id="{8F202AFF-3597-4A70-9149-0AA2AACBB9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id="{5B91C985-1FBD-4FEE-8FB4-FBD47CF0A3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id="{E045B090-8B4D-4553-997E-D7A7A2B935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id="{79661459-591F-41BD-85A7-882DF2E548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6">
              <a:extLst>
                <a:ext uri="{FF2B5EF4-FFF2-40B4-BE49-F238E27FC236}">
                  <a16:creationId xmlns:a16="http://schemas.microsoft.com/office/drawing/2014/main" id="{172E6458-D7F5-4E0B-8098-F3A9B74463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7">
              <a:extLst>
                <a:ext uri="{FF2B5EF4-FFF2-40B4-BE49-F238E27FC236}">
                  <a16:creationId xmlns:a16="http://schemas.microsoft.com/office/drawing/2014/main" id="{5D1FE182-350A-4951-99FA-123B15A19E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CBFDC3F8-18F5-41F0-9926-097682CEEA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F4B5A695-E6ED-4C81-A965-0461489F8B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0">
              <a:extLst>
                <a:ext uri="{FF2B5EF4-FFF2-40B4-BE49-F238E27FC236}">
                  <a16:creationId xmlns:a16="http://schemas.microsoft.com/office/drawing/2014/main" id="{CF31B175-CBC2-449D-8998-0BA7711EA3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4" name="Freeform 21">
              <a:extLst>
                <a:ext uri="{FF2B5EF4-FFF2-40B4-BE49-F238E27FC236}">
                  <a16:creationId xmlns:a16="http://schemas.microsoft.com/office/drawing/2014/main" id="{47A691C8-6328-4014-BB1A-CB4824DEB5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5" name="Freeform 22">
              <a:extLst>
                <a:ext uri="{FF2B5EF4-FFF2-40B4-BE49-F238E27FC236}">
                  <a16:creationId xmlns:a16="http://schemas.microsoft.com/office/drawing/2014/main" id="{94EADC73-ECA3-447E-8D07-AE215A3C43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DA2558E-94AE-4C16-8CD0-DCF447C987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7" y="-786"/>
            <a:ext cx="2356675" cy="6854040"/>
            <a:chOff x="6627813" y="194833"/>
            <a:chExt cx="1952625" cy="5678918"/>
          </a:xfrm>
        </p:grpSpPr>
        <p:sp>
          <p:nvSpPr>
            <p:cNvPr id="88" name="Freeform 27">
              <a:extLst>
                <a:ext uri="{FF2B5EF4-FFF2-40B4-BE49-F238E27FC236}">
                  <a16:creationId xmlns:a16="http://schemas.microsoft.com/office/drawing/2014/main" id="{6928DF6B-A616-4A71-B951-9D8EAA7756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28">
              <a:extLst>
                <a:ext uri="{FF2B5EF4-FFF2-40B4-BE49-F238E27FC236}">
                  <a16:creationId xmlns:a16="http://schemas.microsoft.com/office/drawing/2014/main" id="{CD6B4E15-CED4-45FA-874A-EA347C9120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29">
              <a:extLst>
                <a:ext uri="{FF2B5EF4-FFF2-40B4-BE49-F238E27FC236}">
                  <a16:creationId xmlns:a16="http://schemas.microsoft.com/office/drawing/2014/main" id="{A4EE38F8-BF90-4D7F-8691-89ED516D76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0">
              <a:extLst>
                <a:ext uri="{FF2B5EF4-FFF2-40B4-BE49-F238E27FC236}">
                  <a16:creationId xmlns:a16="http://schemas.microsoft.com/office/drawing/2014/main" id="{2889210F-D6E4-4311-8BF3-DAD3FF49A7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1">
              <a:extLst>
                <a:ext uri="{FF2B5EF4-FFF2-40B4-BE49-F238E27FC236}">
                  <a16:creationId xmlns:a16="http://schemas.microsoft.com/office/drawing/2014/main" id="{44641BAA-087D-4656-8D6F-EA70FB67F0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2">
              <a:extLst>
                <a:ext uri="{FF2B5EF4-FFF2-40B4-BE49-F238E27FC236}">
                  <a16:creationId xmlns:a16="http://schemas.microsoft.com/office/drawing/2014/main" id="{DCEB55E2-FCCA-48F5-917E-8B3F26EC83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3">
              <a:extLst>
                <a:ext uri="{FF2B5EF4-FFF2-40B4-BE49-F238E27FC236}">
                  <a16:creationId xmlns:a16="http://schemas.microsoft.com/office/drawing/2014/main" id="{45869B9E-3378-49CB-8EE1-FECA7D7809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4">
              <a:extLst>
                <a:ext uri="{FF2B5EF4-FFF2-40B4-BE49-F238E27FC236}">
                  <a16:creationId xmlns:a16="http://schemas.microsoft.com/office/drawing/2014/main" id="{3497B8C7-AB4A-40B7-A86E-112D90CC6A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5">
              <a:extLst>
                <a:ext uri="{FF2B5EF4-FFF2-40B4-BE49-F238E27FC236}">
                  <a16:creationId xmlns:a16="http://schemas.microsoft.com/office/drawing/2014/main" id="{D5A7E348-C28C-4626-9026-59B6B9F7A2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6">
              <a:extLst>
                <a:ext uri="{FF2B5EF4-FFF2-40B4-BE49-F238E27FC236}">
                  <a16:creationId xmlns:a16="http://schemas.microsoft.com/office/drawing/2014/main" id="{A4FF1CA0-E6B1-4861-A2CD-144E06299C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8" name="Freeform 37">
              <a:extLst>
                <a:ext uri="{FF2B5EF4-FFF2-40B4-BE49-F238E27FC236}">
                  <a16:creationId xmlns:a16="http://schemas.microsoft.com/office/drawing/2014/main" id="{774FF261-7109-4B0E-B24B-622F4209CE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9" name="Freeform 38">
              <a:extLst>
                <a:ext uri="{FF2B5EF4-FFF2-40B4-BE49-F238E27FC236}">
                  <a16:creationId xmlns:a16="http://schemas.microsoft.com/office/drawing/2014/main" id="{3ECECA25-954F-4011-ADFF-BBFC4A00D3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2" name="Cím 1">
            <a:extLst>
              <a:ext uri="{FF2B5EF4-FFF2-40B4-BE49-F238E27FC236}">
                <a16:creationId xmlns:a16="http://schemas.microsoft.com/office/drawing/2014/main" id="{D1A9FD44-2580-46D7-BCF6-ED31803F7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3096" y="624110"/>
            <a:ext cx="5021516" cy="1280890"/>
          </a:xfrm>
        </p:spPr>
        <p:txBody>
          <a:bodyPr>
            <a:normAutofit/>
          </a:bodyPr>
          <a:lstStyle/>
          <a:p>
            <a:r>
              <a:rPr lang="hu-HU" dirty="0"/>
              <a:t>Mikor használjuk a döntési fákat?</a:t>
            </a:r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982" r="-4" b="5226"/>
          <a:stretch/>
        </p:blipFill>
        <p:spPr>
          <a:xfrm>
            <a:off x="20" y="10"/>
            <a:ext cx="4646965" cy="3428990"/>
          </a:xfrm>
          <a:prstGeom prst="rect">
            <a:avLst/>
          </a:prstGeom>
        </p:spPr>
      </p:pic>
      <p:sp>
        <p:nvSpPr>
          <p:cNvPr id="101" name="Rectangle 100">
            <a:extLst>
              <a:ext uri="{FF2B5EF4-FFF2-40B4-BE49-F238E27FC236}">
                <a16:creationId xmlns:a16="http://schemas.microsoft.com/office/drawing/2014/main" id="{6D0FFBDB-89D1-4050-8FE5-AFC94C0765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" name="Freeform 11">
            <a:extLst>
              <a:ext uri="{FF2B5EF4-FFF2-40B4-BE49-F238E27FC236}">
                <a16:creationId xmlns:a16="http://schemas.microsoft.com/office/drawing/2014/main" id="{75823B85-53D1-46E0-BC58-872776B5A1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1026" name="Picture 2" descr="A képen a következők lehetnek: étel">
            <a:extLst>
              <a:ext uri="{FF2B5EF4-FFF2-40B4-BE49-F238E27FC236}">
                <a16:creationId xmlns:a16="http://schemas.microsoft.com/office/drawing/2014/main" id="{10DBA555-7973-4576-AB71-1209EE02EB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5" r="4604" b="-3"/>
          <a:stretch/>
        </p:blipFill>
        <p:spPr bwMode="auto">
          <a:xfrm>
            <a:off x="20" y="3429000"/>
            <a:ext cx="464696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81F86B2C-5FF7-48E0-B5B0-ABEA39A1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3429000"/>
            <a:ext cx="4662638" cy="0"/>
          </a:xfrm>
          <a:prstGeom prst="line">
            <a:avLst/>
          </a:prstGeom>
          <a:ln w="50800" cap="flat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8191" y="2133600"/>
            <a:ext cx="5066419" cy="37776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hu-HU" sz="1700"/>
              <a:t>Sokszor az embereknek különböző időpontokban döntések sorozatát kell meghozniuk. Például, ha ebédelni akarunk, akkor döntenünk kell, hogy  otthon ebédeljünk, vagy étteremben, ha otthon eszünk, akkor dönteni kell, hogy a tegnapi maradékot melegítjük vagy frisset főzünk, ha frisset főzünk, akkor el kell döntenünk, hogy mi legyen az, és így tovább. Az optimális döntések meghatározására nagyon sokszor alkalmazhatók a döntési fák. Egy döntési fa a döntéshozó számára lehetővé teszi azt, hogy egy nagy, komplex döntési problémát néhány kisebb problémára bontson szét. 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2770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9F5CB2E-6F9C-405E-9218-1083B6BFB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Bayes</a:t>
            </a:r>
            <a:r>
              <a:rPr lang="hu-HU" dirty="0"/>
              <a:t> tétel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2B0C06E7-FF2E-4F84-B4E1-AA0758D3D2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92925" y="1523999"/>
                <a:ext cx="8535988" cy="451785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hu-HU" dirty="0"/>
                  <a:t>Még a következő valószínűségekre van szükségünk a döntési fa felrajzolása előtt:</a:t>
                </a:r>
              </a:p>
              <a:p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hu-HU" dirty="0"/>
                  <a:t>kedvező jelentést kap a </a:t>
                </a:r>
                <a:r>
                  <a:rPr lang="hu-HU" dirty="0" err="1"/>
                  <a:t>bank|kedvező</a:t>
                </a:r>
                <a:r>
                  <a:rPr lang="hu-HU" dirty="0"/>
                  <a:t> jelentést jósol)</a:t>
                </a:r>
              </a:p>
              <a:p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hu-HU" dirty="0"/>
                  <a:t>kedvezőtlen jelentést kap a </a:t>
                </a:r>
                <a:r>
                  <a:rPr lang="hu-HU" dirty="0" err="1"/>
                  <a:t>bank|kedvező</a:t>
                </a:r>
                <a:r>
                  <a:rPr lang="hu-HU" dirty="0"/>
                  <a:t> jelentést jósol)</a:t>
                </a:r>
              </a:p>
              <a:p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hu-HU" dirty="0"/>
                  <a:t>kedvező jelentést kap a </a:t>
                </a:r>
                <a:r>
                  <a:rPr lang="hu-HU" dirty="0" err="1"/>
                  <a:t>bank|kedvezőtlen</a:t>
                </a:r>
                <a:r>
                  <a:rPr lang="hu-HU" dirty="0"/>
                  <a:t> jelentést jósol)</a:t>
                </a:r>
              </a:p>
              <a:p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hu-HU" dirty="0"/>
                  <a:t>kedvezőtlen jelentést kap a </a:t>
                </a:r>
                <a:r>
                  <a:rPr lang="hu-HU" dirty="0" err="1"/>
                  <a:t>bank|kedvezőtlen</a:t>
                </a:r>
                <a:r>
                  <a:rPr lang="hu-HU" dirty="0"/>
                  <a:t> jelentést jósol)</a:t>
                </a:r>
              </a:p>
              <a:p>
                <a:pPr marL="0" indent="0">
                  <a:buNone/>
                </a:pPr>
                <a:r>
                  <a:rPr lang="hu-HU" dirty="0"/>
                  <a:t>Ezeket a valószínűségeket a </a:t>
                </a:r>
                <a:r>
                  <a:rPr lang="hu-HU" dirty="0" err="1"/>
                  <a:t>Bayes</a:t>
                </a:r>
                <a:r>
                  <a:rPr lang="hu-HU" dirty="0"/>
                  <a:t>-tétellel kapjuk meg:</a:t>
                </a:r>
              </a:p>
              <a:p>
                <a:pPr marL="0" indent="0">
                  <a:buNone/>
                </a:pPr>
                <a:r>
                  <a:rPr lang="hu-HU" dirty="0"/>
                  <a:t> Ha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/>
                        </m:ctrlPr>
                      </m:sSubPr>
                      <m:e>
                        <m:r>
                          <a:rPr lang="hu-HU" i="1"/>
                          <m:t>𝐵</m:t>
                        </m:r>
                      </m:e>
                      <m:sub>
                        <m:r>
                          <a:rPr lang="hu-HU" i="1"/>
                          <m:t>1</m:t>
                        </m:r>
                      </m:sub>
                    </m:sSub>
                    <m:r>
                      <a:rPr lang="hu-HU" i="1"/>
                      <m:t>,</m:t>
                    </m:r>
                    <m:sSub>
                      <m:sSubPr>
                        <m:ctrlPr>
                          <a:rPr lang="hu-HU" i="1"/>
                        </m:ctrlPr>
                      </m:sSubPr>
                      <m:e>
                        <m:r>
                          <a:rPr lang="hu-HU" i="1"/>
                          <m:t>𝐵</m:t>
                        </m:r>
                      </m:e>
                      <m:sub>
                        <m:r>
                          <a:rPr lang="hu-HU" i="1"/>
                          <m:t>2</m:t>
                        </m:r>
                      </m:sub>
                    </m:sSub>
                    <m:r>
                      <a:rPr lang="hu-HU" i="1"/>
                      <m:t>,…,</m:t>
                    </m:r>
                    <m:sSub>
                      <m:sSubPr>
                        <m:ctrlPr>
                          <a:rPr lang="hu-HU" i="1"/>
                        </m:ctrlPr>
                      </m:sSubPr>
                      <m:e>
                        <m:r>
                          <a:rPr lang="hu-HU" i="1"/>
                          <m:t>𝐵</m:t>
                        </m:r>
                      </m:e>
                      <m:sub>
                        <m:r>
                          <a:rPr lang="hu-HU" i="1"/>
                          <m:t>𝑛</m:t>
                        </m:r>
                      </m:sub>
                    </m:sSub>
                  </m:oMath>
                </a14:m>
                <a:r>
                  <a:rPr lang="hu-HU" dirty="0"/>
                  <a:t> teljes eseményrendszert alkot, akkor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hu-HU"/>
                        <m:t>P</m:t>
                      </m:r>
                      <m:d>
                        <m:dPr>
                          <m:ctrlPr>
                            <a:rPr lang="hu-HU" i="1"/>
                          </m:ctrlPr>
                        </m:dPr>
                        <m:e>
                          <m:sSub>
                            <m:sSubPr>
                              <m:ctrlPr>
                                <a:rPr lang="hu-HU" i="1"/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hu-HU"/>
                                <m:t>B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hu-HU"/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sty m:val="p"/>
                            </m:rPr>
                            <a:rPr lang="hu-HU"/>
                            <m:t>A</m:t>
                          </m:r>
                        </m:e>
                      </m:d>
                      <m:r>
                        <a:rPr lang="hu-HU"/>
                        <m:t>=</m:t>
                      </m:r>
                      <m:f>
                        <m:fPr>
                          <m:ctrlPr>
                            <a:rPr lang="hu-HU" i="1"/>
                          </m:ctrlPr>
                        </m:fPr>
                        <m:num>
                          <m:r>
                            <a:rPr lang="hu-HU" i="1"/>
                            <m:t>𝑃</m:t>
                          </m:r>
                          <m:d>
                            <m:dPr>
                              <m:ctrlPr>
                                <a:rPr lang="hu-HU" i="1"/>
                              </m:ctrlPr>
                            </m:dPr>
                            <m:e>
                              <m:r>
                                <a:rPr lang="hu-HU" i="1"/>
                                <m:t>𝐴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hu-HU" i="1"/>
                                  </m:ctrlPr>
                                </m:sSubPr>
                                <m:e>
                                  <m:r>
                                    <a:rPr lang="hu-HU" i="1"/>
                                    <m:t>𝐵</m:t>
                                  </m:r>
                                </m:e>
                                <m:sub>
                                  <m:r>
                                    <a:rPr lang="hu-HU" i="1"/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hu-HU" i="1"/>
                            <m:t>∙</m:t>
                          </m:r>
                          <m:r>
                            <a:rPr lang="hu-HU" i="1"/>
                            <m:t>𝑃</m:t>
                          </m:r>
                          <m:d>
                            <m:dPr>
                              <m:ctrlPr>
                                <a:rPr lang="hu-HU" i="1"/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hu-HU" i="1"/>
                                  </m:ctrlPr>
                                </m:sSubPr>
                                <m:e>
                                  <m:r>
                                    <a:rPr lang="hu-HU" i="1"/>
                                    <m:t>𝐵</m:t>
                                  </m:r>
                                </m:e>
                                <m:sub>
                                  <m:r>
                                    <a:rPr lang="hu-HU" i="1"/>
                                    <m:t>𝑖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hu-HU" i="1"/>
                            <m:t>𝑃</m:t>
                          </m:r>
                          <m:d>
                            <m:dPr>
                              <m:ctrlPr>
                                <a:rPr lang="hu-HU" i="1"/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hu-HU" i="1"/>
                                  </m:ctrlPr>
                                </m:sSubPr>
                                <m:e>
                                  <m:r>
                                    <a:rPr lang="hu-HU" i="1"/>
                                    <m:t>𝐵</m:t>
                                  </m:r>
                                </m:e>
                                <m:sub>
                                  <m:r>
                                    <a:rPr lang="hu-HU" i="1"/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hu-HU" i="1"/>
                            <m:t>∙</m:t>
                          </m:r>
                          <m:r>
                            <a:rPr lang="hu-HU" i="1"/>
                            <m:t>𝑃</m:t>
                          </m:r>
                          <m:d>
                            <m:dPr>
                              <m:ctrlPr>
                                <a:rPr lang="hu-HU" i="1"/>
                              </m:ctrlPr>
                            </m:dPr>
                            <m:e>
                              <m:r>
                                <a:rPr lang="hu-HU" i="1"/>
                                <m:t>𝐴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hu-HU" i="1"/>
                                  </m:ctrlPr>
                                </m:sSubPr>
                                <m:e>
                                  <m:r>
                                    <a:rPr lang="hu-HU" i="1"/>
                                    <m:t>𝐵</m:t>
                                  </m:r>
                                </m:e>
                                <m:sub>
                                  <m:r>
                                    <a:rPr lang="hu-HU" i="1"/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hu-HU" i="1"/>
                            <m:t>+</m:t>
                          </m:r>
                          <m:r>
                            <a:rPr lang="hu-HU" i="1"/>
                            <m:t>𝑃</m:t>
                          </m:r>
                          <m:d>
                            <m:dPr>
                              <m:ctrlPr>
                                <a:rPr lang="hu-HU" i="1"/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hu-HU" i="1"/>
                                  </m:ctrlPr>
                                </m:sSubPr>
                                <m:e>
                                  <m:r>
                                    <a:rPr lang="hu-HU" i="1"/>
                                    <m:t>𝐵</m:t>
                                  </m:r>
                                </m:e>
                                <m:sub>
                                  <m:r>
                                    <a:rPr lang="hu-HU" i="1"/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hu-HU" i="1"/>
                            <m:t>∙</m:t>
                          </m:r>
                          <m:r>
                            <a:rPr lang="hu-HU" i="1"/>
                            <m:t>𝑃</m:t>
                          </m:r>
                          <m:d>
                            <m:dPr>
                              <m:ctrlPr>
                                <a:rPr lang="hu-HU" i="1"/>
                              </m:ctrlPr>
                            </m:dPr>
                            <m:e>
                              <m:r>
                                <a:rPr lang="hu-HU" i="1"/>
                                <m:t>𝐴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hu-HU" i="1"/>
                                  </m:ctrlPr>
                                </m:sSubPr>
                                <m:e>
                                  <m:r>
                                    <a:rPr lang="hu-HU" i="1"/>
                                    <m:t>𝐵</m:t>
                                  </m:r>
                                </m:e>
                                <m:sub>
                                  <m:r>
                                    <a:rPr lang="hu-HU" i="1"/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hu-HU" i="1"/>
                            <m:t>+</m:t>
                          </m:r>
                          <m:r>
                            <a:rPr lang="hu-HU"/>
                            <m:t>⋯</m:t>
                          </m:r>
                          <m:r>
                            <a:rPr lang="hu-HU" i="1"/>
                            <m:t>+</m:t>
                          </m:r>
                          <m:r>
                            <a:rPr lang="hu-HU" i="1"/>
                            <m:t>𝑃</m:t>
                          </m:r>
                          <m:d>
                            <m:dPr>
                              <m:ctrlPr>
                                <a:rPr lang="hu-HU" i="1"/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hu-HU" i="1"/>
                                  </m:ctrlPr>
                                </m:sSubPr>
                                <m:e>
                                  <m:r>
                                    <a:rPr lang="hu-HU" i="1"/>
                                    <m:t>𝐵</m:t>
                                  </m:r>
                                </m:e>
                                <m:sub>
                                  <m:r>
                                    <a:rPr lang="hu-HU" i="1"/>
                                    <m:t>𝑛</m:t>
                                  </m:r>
                                </m:sub>
                              </m:sSub>
                            </m:e>
                          </m:d>
                          <m:r>
                            <a:rPr lang="hu-HU" i="1"/>
                            <m:t>∙</m:t>
                          </m:r>
                          <m:r>
                            <a:rPr lang="hu-HU" i="1"/>
                            <m:t>𝑃</m:t>
                          </m:r>
                          <m:d>
                            <m:dPr>
                              <m:ctrlPr>
                                <a:rPr lang="hu-HU" i="1"/>
                              </m:ctrlPr>
                            </m:dPr>
                            <m:e>
                              <m:r>
                                <a:rPr lang="hu-HU" i="1"/>
                                <m:t>𝐴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hu-HU" i="1"/>
                                  </m:ctrlPr>
                                </m:sSubPr>
                                <m:e>
                                  <m:r>
                                    <a:rPr lang="hu-HU" i="1"/>
                                    <m:t>𝐵</m:t>
                                  </m:r>
                                </m:e>
                                <m:sub>
                                  <m:r>
                                    <a:rPr lang="hu-HU" i="1"/>
                                    <m:t>𝑛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hu-HU" i="1"/>
                        <m:t> =</m:t>
                      </m:r>
                    </m:oMath>
                  </m:oMathPara>
                </a14:m>
                <a:endParaRPr lang="hu-H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i="1"/>
                        <m:t>=</m:t>
                      </m:r>
                      <m:f>
                        <m:fPr>
                          <m:ctrlPr>
                            <a:rPr lang="hu-HU" i="1"/>
                          </m:ctrlPr>
                        </m:fPr>
                        <m:num>
                          <m:r>
                            <a:rPr lang="hu-HU" i="1"/>
                            <m:t>𝑃</m:t>
                          </m:r>
                          <m:d>
                            <m:dPr>
                              <m:ctrlPr>
                                <a:rPr lang="hu-HU" i="1"/>
                              </m:ctrlPr>
                            </m:dPr>
                            <m:e>
                              <m:r>
                                <a:rPr lang="hu-HU" i="1"/>
                                <m:t>𝐴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hu-HU" i="1"/>
                                  </m:ctrlPr>
                                </m:sSubPr>
                                <m:e>
                                  <m:r>
                                    <a:rPr lang="hu-HU" i="1"/>
                                    <m:t>𝐵</m:t>
                                  </m:r>
                                </m:e>
                                <m:sub>
                                  <m:r>
                                    <a:rPr lang="hu-HU" i="1"/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hu-HU" i="1"/>
                            <m:t>∙</m:t>
                          </m:r>
                          <m:r>
                            <a:rPr lang="hu-HU" i="1"/>
                            <m:t>𝑃</m:t>
                          </m:r>
                          <m:d>
                            <m:dPr>
                              <m:ctrlPr>
                                <a:rPr lang="hu-HU" i="1"/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hu-HU" i="1"/>
                                  </m:ctrlPr>
                                </m:sSubPr>
                                <m:e>
                                  <m:r>
                                    <a:rPr lang="hu-HU" i="1"/>
                                    <m:t>𝐵</m:t>
                                  </m:r>
                                </m:e>
                                <m:sub>
                                  <m:r>
                                    <a:rPr lang="hu-HU" i="1"/>
                                    <m:t>𝑖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hu-HU" i="1"/>
                            <m:t>𝑃</m:t>
                          </m:r>
                          <m:d>
                            <m:dPr>
                              <m:ctrlPr>
                                <a:rPr lang="hu-HU" i="1"/>
                              </m:ctrlPr>
                            </m:dPr>
                            <m:e>
                              <m:r>
                                <a:rPr lang="hu-HU" i="1"/>
                                <m:t>𝐴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hu-HU" dirty="0"/>
              </a:p>
              <a:p>
                <a:pPr marL="0" indent="0">
                  <a:buNone/>
                </a:pPr>
                <a:endParaRPr lang="hu-HU" dirty="0"/>
              </a:p>
              <a:p>
                <a:endParaRPr lang="hu-HU" dirty="0"/>
              </a:p>
              <a:p>
                <a:endParaRPr lang="hu-HU" dirty="0"/>
              </a:p>
              <a:p>
                <a:endParaRPr lang="hu-HU" dirty="0"/>
              </a:p>
            </p:txBody>
          </p:sp>
        </mc:Choice>
        <mc:Fallback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2B0C06E7-FF2E-4F84-B4E1-AA0758D3D2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92925" y="1523999"/>
                <a:ext cx="8535988" cy="4517851"/>
              </a:xfrm>
              <a:blipFill>
                <a:blip r:embed="rId2"/>
                <a:stretch>
                  <a:fillRect l="-571" t="-675" r="-642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01409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DF2CB03E-5997-4E2D-B76E-33827F3FC9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67578" y="1722783"/>
                <a:ext cx="8915400" cy="3777622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hu-HU" dirty="0"/>
                  <a:t>A tétel segítségével kapjuk a következő valószínűségeket:</a:t>
                </a: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hu-HU" dirty="0"/>
                  <a:t>kedvező jelentést kap a </a:t>
                </a:r>
                <a:r>
                  <a:rPr lang="hu-HU" dirty="0" err="1"/>
                  <a:t>bank|kedvező</a:t>
                </a:r>
                <a:r>
                  <a:rPr lang="hu-HU" dirty="0"/>
                  <a:t> jelentést jósol)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0,9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∙0,5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0,55</m:t>
                        </m:r>
                      </m:den>
                    </m:f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hu-HU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hu-HU" b="1" i="1" smtClean="0">
                        <a:latin typeface="Cambria Math" panose="02040503050406030204" pitchFamily="18" charset="0"/>
                      </a:rPr>
                      <m:t>𝟖𝟐</m:t>
                    </m:r>
                  </m:oMath>
                </a14:m>
                <a:endParaRPr lang="hu-HU" b="1" dirty="0"/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hu-HU" dirty="0"/>
                  <a:t>kedvezőtlen jelentést kap a </a:t>
                </a:r>
                <a:r>
                  <a:rPr lang="hu-HU" dirty="0" err="1"/>
                  <a:t>bank|kedvező</a:t>
                </a:r>
                <a:r>
                  <a:rPr lang="hu-HU" dirty="0"/>
                  <a:t> jelentést jósol)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i="1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∙0,5</m:t>
                        </m:r>
                      </m:num>
                      <m:den>
                        <m:r>
                          <a:rPr lang="hu-HU" i="1">
                            <a:latin typeface="Cambria Math" panose="02040503050406030204" pitchFamily="18" charset="0"/>
                          </a:rPr>
                          <m:t>0,55</m:t>
                        </m:r>
                      </m:den>
                    </m:f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hu-HU" b="1" i="1" smtClean="0">
                        <a:latin typeface="Cambria Math" panose="02040503050406030204" pitchFamily="18" charset="0"/>
                      </a:rPr>
                      <m:t>𝟏𝟖</m:t>
                    </m:r>
                  </m:oMath>
                </a14:m>
                <a:endParaRPr lang="hu-HU" b="1" dirty="0"/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hu-HU" dirty="0"/>
                  <a:t>kedvező jelentést kap a </a:t>
                </a:r>
                <a:r>
                  <a:rPr lang="hu-HU" dirty="0" err="1"/>
                  <a:t>bank|kedvezőtlen</a:t>
                </a:r>
                <a:r>
                  <a:rPr lang="hu-HU" dirty="0"/>
                  <a:t> jelentést jósol)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i="1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∙0,5</m:t>
                        </m:r>
                      </m:num>
                      <m:den>
                        <m:r>
                          <a:rPr lang="hu-HU" i="1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hu-HU" b="1" i="1" smtClean="0">
                        <a:latin typeface="Cambria Math" panose="02040503050406030204" pitchFamily="18" charset="0"/>
                      </a:rPr>
                      <m:t>𝟏𝟏</m:t>
                    </m:r>
                  </m:oMath>
                </a14:m>
                <a:endParaRPr lang="hu-HU" b="1" dirty="0"/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hu-HU" dirty="0"/>
                  <a:t>kedvezőtlen jelentést kap a </a:t>
                </a:r>
                <a:r>
                  <a:rPr lang="hu-HU" dirty="0" err="1"/>
                  <a:t>bank|kedvezőtlen</a:t>
                </a:r>
                <a:r>
                  <a:rPr lang="hu-HU" dirty="0"/>
                  <a:t> jelentést jósol)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i="1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∙0,5</m:t>
                        </m:r>
                      </m:num>
                      <m:den>
                        <m:r>
                          <a:rPr lang="hu-HU" i="1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𝟖𝟗</m:t>
                    </m:r>
                  </m:oMath>
                </a14:m>
                <a:endParaRPr lang="hu-HU" b="1" dirty="0"/>
              </a:p>
              <a:p>
                <a:pPr marL="0" indent="0" algn="just">
                  <a:buNone/>
                </a:pPr>
                <a:r>
                  <a:rPr lang="hu-HU" dirty="0"/>
                  <a:t>Ezek segítségével már fel tudjuk rajzolni a döntési fát a módosított feladatban is.</a:t>
                </a:r>
              </a:p>
              <a:p>
                <a:pPr marL="0" indent="0" algn="just">
                  <a:buNone/>
                </a:pPr>
                <a:endParaRPr lang="hu-HU" dirty="0"/>
              </a:p>
              <a:p>
                <a:pPr marL="0" indent="0" algn="just">
                  <a:buNone/>
                </a:pPr>
                <a:endParaRPr lang="hu-HU" dirty="0"/>
              </a:p>
              <a:p>
                <a:endParaRPr lang="hu-HU" dirty="0"/>
              </a:p>
            </p:txBody>
          </p:sp>
        </mc:Choice>
        <mc:Fallback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DF2CB03E-5997-4E2D-B76E-33827F3FC9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67578" y="1722783"/>
                <a:ext cx="8915400" cy="3777622"/>
              </a:xfrm>
              <a:blipFill>
                <a:blip r:embed="rId2"/>
                <a:stretch>
                  <a:fillRect l="-616" t="-969" r="-547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365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338E620E-6F2C-4E9F-B353-FCFE4E40F4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3769912"/>
              </p:ext>
            </p:extLst>
          </p:nvPr>
        </p:nvGraphicFramePr>
        <p:xfrm>
          <a:off x="185530" y="145775"/>
          <a:ext cx="11319083" cy="6520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98147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1A09F46-3C67-4289-A28C-6BD0213F3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módosított feladat megoldása: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C811D32-D67C-4397-9534-2A847F369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hu-HU" dirty="0"/>
              <a:t>A döntési fáról leolvashatjuk, hogy itt is hasonló a megoldás, mint az eredeti feladatnál. A pénzügyi tanácsadót meg kell kérdeznünk, ha kedvező jelentést jósol, akkor vásárolnunk kell, ha kedvezőtlen előrejelzést jósol, akkor nem kell vásárolnunk. A várható pénzünk így 10,305 millió lesz.</a:t>
            </a:r>
          </a:p>
        </p:txBody>
      </p:sp>
    </p:spTree>
    <p:extLst>
      <p:ext uri="{BB962C8B-B14F-4D97-AF65-F5344CB8AC3E}">
        <p14:creationId xmlns:p14="http://schemas.microsoft.com/office/powerpoint/2010/main" val="21297339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FB79FBB-EE5F-47ED-B068-5CA378D28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Köszönöm a figyelmet!</a:t>
            </a:r>
          </a:p>
        </p:txBody>
      </p:sp>
      <p:pic>
        <p:nvPicPr>
          <p:cNvPr id="4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id="{CE839439-CC9C-471A-94D6-E8A0B36FC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18" y="1425677"/>
            <a:ext cx="1666568" cy="166656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884E1328-F505-41AC-99BE-2D6AA1C554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081516" y="5779806"/>
            <a:ext cx="852463" cy="8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49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8396A8-5D74-48C6-9E77-E425E7294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5861962" cy="702790"/>
          </a:xfrm>
        </p:spPr>
        <p:txBody>
          <a:bodyPr/>
          <a:lstStyle/>
          <a:p>
            <a:r>
              <a:rPr lang="hu-HU" dirty="0"/>
              <a:t>A döntési fa felrajzolása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23748A1-289C-4FAB-B675-E58506FD2C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26900"/>
            <a:ext cx="8915400" cy="4584322"/>
          </a:xfrm>
        </p:spPr>
        <p:txBody>
          <a:bodyPr/>
          <a:lstStyle/>
          <a:p>
            <a:pPr algn="just"/>
            <a:r>
              <a:rPr lang="hu-HU" dirty="0"/>
              <a:t>Tegyük fel, hogy egyik nap 30 kg eperre van szükségünk  befőzéshez. </a:t>
            </a:r>
            <a:r>
              <a:rPr lang="hu-HU" dirty="0" err="1"/>
              <a:t>Megvehetjük</a:t>
            </a:r>
            <a:r>
              <a:rPr lang="hu-HU" dirty="0"/>
              <a:t> az epret a sarki zöldségesnél vagy elmehetünk egy eperföldre, ahol Szedd Magad mozgalom keretében leszedhetjük magunknak a 30 kg epret. </a:t>
            </a:r>
          </a:p>
          <a:p>
            <a:pPr algn="just"/>
            <a:r>
              <a:rPr lang="hu-HU" dirty="0"/>
              <a:t>A döntési fa felrajzolását a jelenben kezdjük, és haladunk a jövőbeli események és döntések felé. Döntenünk kell, hogy zöldségesnél vesszük az epret vagy magunk szedjük. A döntés a miénk, nem külső erők határozzák meg. Ezt úgy hívjuk, hogy  </a:t>
            </a:r>
            <a:r>
              <a:rPr lang="hu-HU" b="1" dirty="0"/>
              <a:t>döntéselágazás, </a:t>
            </a:r>
            <a:r>
              <a:rPr lang="hu-HU" dirty="0"/>
              <a:t>jelölése: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4F19B2C-C23E-44FA-9E8A-90ED394113C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pic>
        <p:nvPicPr>
          <p:cNvPr id="7" name="Kép 6" descr="A képen asztal, fénykép, ülő, fekete látható&#10;&#10;Automatikusan generált leírás">
            <a:extLst>
              <a:ext uri="{FF2B5EF4-FFF2-40B4-BE49-F238E27FC236}">
                <a16:creationId xmlns:a16="http://schemas.microsoft.com/office/drawing/2014/main" id="{E27E65FA-2C0B-4E80-8D34-E7A281FAA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22" y="1326900"/>
            <a:ext cx="1082531" cy="1082531"/>
          </a:xfrm>
          <a:prstGeom prst="rect">
            <a:avLst/>
          </a:prstGeom>
        </p:spPr>
      </p:pic>
      <p:sp>
        <p:nvSpPr>
          <p:cNvPr id="4" name="Téglalap 3">
            <a:extLst>
              <a:ext uri="{FF2B5EF4-FFF2-40B4-BE49-F238E27FC236}">
                <a16:creationId xmlns:a16="http://schemas.microsoft.com/office/drawing/2014/main" id="{EF420873-F9F1-441F-AD02-80A3A013F4AE}"/>
              </a:ext>
            </a:extLst>
          </p:cNvPr>
          <p:cNvSpPr/>
          <p:nvPr/>
        </p:nvSpPr>
        <p:spPr>
          <a:xfrm>
            <a:off x="8812690" y="3458816"/>
            <a:ext cx="357809" cy="248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2058" name="Picture 10" descr="Fej, nő, felül, gondolkodó, kihallgat, elszigetelt, feláll, látszó, háttér,  mosolygós, megjelöl, fehér.">
            <a:extLst>
              <a:ext uri="{FF2B5EF4-FFF2-40B4-BE49-F238E27FC236}">
                <a16:creationId xmlns:a16="http://schemas.microsoft.com/office/drawing/2014/main" id="{006E3AFB-B5D9-40BE-B488-CCBE219FE8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745" y="3888330"/>
            <a:ext cx="1934818" cy="1950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97525FBF-A94D-43F0-873A-2EC443F4C2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238127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823549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9A636E20-D3D6-465B-B09C-EE9A8EB67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3595" y="371061"/>
            <a:ext cx="9788318" cy="6228522"/>
          </a:xfrm>
        </p:spPr>
        <p:txBody>
          <a:bodyPr/>
          <a:lstStyle/>
          <a:p>
            <a:pPr algn="just"/>
            <a:r>
              <a:rPr lang="hu-HU" dirty="0"/>
              <a:t>A zöldségesnél az eper ára változó. Lehet olcsó (700 </a:t>
            </a:r>
            <a:r>
              <a:rPr lang="hu-HU" dirty="0" err="1"/>
              <a:t>ft</a:t>
            </a:r>
            <a:r>
              <a:rPr lang="hu-HU" dirty="0"/>
              <a:t>/kg) vagy drága (900 </a:t>
            </a:r>
            <a:r>
              <a:rPr lang="hu-HU" dirty="0" err="1"/>
              <a:t>ft</a:t>
            </a:r>
            <a:r>
              <a:rPr lang="hu-HU" dirty="0"/>
              <a:t>/kg). Az elmúlt napok tapasztalata alapján azt  gondoljuk, hogy 40% az esélye az olcsó árnak, és 60% az esélye a drága árnak.</a:t>
            </a:r>
          </a:p>
          <a:p>
            <a:pPr algn="just"/>
            <a:r>
              <a:rPr lang="hu-HU" dirty="0"/>
              <a:t>Hogy a zöldségesnél mennyiért vesszük az epret, az már nem a mi döntésünkön múlik, hanem külső erőkön, tehát nem döntéselágazásról van szó. Az ilyen elágazás neve </a:t>
            </a:r>
            <a:r>
              <a:rPr lang="hu-HU" b="1" dirty="0"/>
              <a:t>eseményelágazás</a:t>
            </a:r>
            <a:r>
              <a:rPr lang="hu-HU" dirty="0"/>
              <a:t>, jelölése:        </a:t>
            </a:r>
            <a:r>
              <a:rPr lang="hu-HU" b="1" dirty="0"/>
              <a:t> </a:t>
            </a:r>
            <a:r>
              <a:rPr lang="hu-HU" dirty="0"/>
              <a:t>Egy eseményelágazásból eredő minden ág egy lehetséges kimenetelt reprezentál és az ágakon feltüntetett számok azt a valószínűséget jelentik, amely valószínűséggel az illető esemény bekövetkezik.</a:t>
            </a:r>
          </a:p>
          <a:p>
            <a:pPr marL="0" indent="0" algn="just">
              <a:buNone/>
            </a:pPr>
            <a:endParaRPr lang="hu-HU" dirty="0"/>
          </a:p>
          <a:p>
            <a:pPr marL="0" indent="0" algn="just">
              <a:buNone/>
            </a:pPr>
            <a:endParaRPr lang="hu-HU" dirty="0"/>
          </a:p>
          <a:p>
            <a:pPr marL="0" indent="0" algn="just">
              <a:buNone/>
            </a:pPr>
            <a:endParaRPr lang="hu-HU" dirty="0"/>
          </a:p>
          <a:p>
            <a:pPr marL="0" indent="0" algn="just">
              <a:buNone/>
            </a:pPr>
            <a:endParaRPr lang="hu-HU" dirty="0"/>
          </a:p>
          <a:p>
            <a:pPr marL="0" indent="0" algn="just">
              <a:buNone/>
            </a:pPr>
            <a:endParaRPr lang="hu-HU" dirty="0"/>
          </a:p>
          <a:p>
            <a:pPr marL="0" indent="0" algn="just">
              <a:buNone/>
            </a:pPr>
            <a:endParaRPr lang="hu-HU" dirty="0"/>
          </a:p>
        </p:txBody>
      </p:sp>
      <p:sp>
        <p:nvSpPr>
          <p:cNvPr id="2" name="Ellipszis 1">
            <a:extLst>
              <a:ext uri="{FF2B5EF4-FFF2-40B4-BE49-F238E27FC236}">
                <a16:creationId xmlns:a16="http://schemas.microsoft.com/office/drawing/2014/main" id="{6611A6FA-969D-4305-B7BE-39A562B33161}"/>
              </a:ext>
            </a:extLst>
          </p:cNvPr>
          <p:cNvSpPr/>
          <p:nvPr/>
        </p:nvSpPr>
        <p:spPr>
          <a:xfrm>
            <a:off x="6096001" y="1934816"/>
            <a:ext cx="344556" cy="251793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3074" name="Picture 2" descr="Végre megérkezett a várva várt magyar eper! Idén az egeket veri majd a  gyümölcsök ára - Nyíregyháza Megyei Jogú Város Portálja - Nyíregyháza  Többet Ad!">
            <a:extLst>
              <a:ext uri="{FF2B5EF4-FFF2-40B4-BE49-F238E27FC236}">
                <a16:creationId xmlns:a16="http://schemas.microsoft.com/office/drawing/2014/main" id="{C5FB9F2B-FB80-4047-B432-EBCD8DD01E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614" y="3305300"/>
            <a:ext cx="3799168" cy="285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B032F89F-59D7-43A6-BC3A-A6E87E99F3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443412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24294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43FE459B-1ADD-4FD7-AC8B-4CF8DCD0AF2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006116" y="463826"/>
                <a:ext cx="9284736" cy="5817704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hu-HU" sz="2000" dirty="0"/>
                  <a:t>Ha a zöldséges mellett döntünk, és ott mondjuk olcsó epret találunk, akkor egy olyan pontba jutunk, ahonnan már nem indul ki ág, ezt úgy nevezzük, hogy </a:t>
                </a:r>
                <a:r>
                  <a:rPr lang="hu-HU" sz="2000" b="1" dirty="0"/>
                  <a:t>végső ág. </a:t>
                </a:r>
                <a:r>
                  <a:rPr lang="hu-HU" sz="2000" dirty="0"/>
                  <a:t>A végső ágak mellé odaírhatjuk, hogy mennyi kiadásunk volt a 30 kg eperrel, ha az adott végső ághoz vezető úton lévő események következnek be. Például, ha zöldségeshez megyünk, és ott olcsó epret találunk, akkor</a:t>
                </a:r>
                <a:r>
                  <a:rPr lang="hu-HU" sz="2000" b="0" dirty="0"/>
                  <a:t> </a:t>
                </a:r>
                <a14:m>
                  <m:oMath xmlns:m="http://schemas.openxmlformats.org/officeDocument/2006/math">
                    <m:r>
                      <a:rPr lang="hu-HU" sz="2000" b="0" i="1" smtClean="0">
                        <a:latin typeface="Cambria Math" panose="02040503050406030204" pitchFamily="18" charset="0"/>
                      </a:rPr>
                      <m:t>30</m:t>
                    </m:r>
                    <m:r>
                      <a:rPr lang="hu-H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∙700=21000</m:t>
                    </m:r>
                  </m:oMath>
                </a14:m>
                <a:r>
                  <a:rPr lang="hu-HU" sz="2000" dirty="0"/>
                  <a:t> forint kiadásunk van.</a:t>
                </a:r>
              </a:p>
              <a:p>
                <a:pPr algn="just"/>
                <a:r>
                  <a:rPr lang="hu-HU" sz="2000" dirty="0"/>
                  <a:t>A Szedd Magad eperszedésnél csak 500 forint egy kiló eper, de ekkor 3000 forint benzinköltség is hozzájön a kiadásokhoz. Sajnos itt viszont az esetek 30%-ban nincs elég érett eper a földeken, így eper nélkül kell haza indulnunk, és utána kénytelenek vagyunk az út menti árúsoktól megvenni az epret, ahol mindig 700 forint egy kiló ára. Az a célunk, hogy minél kisebb pénzkiadással megússzuk az eper beszerzését. 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43FE459B-1ADD-4FD7-AC8B-4CF8DCD0AF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06116" y="463826"/>
                <a:ext cx="9284736" cy="5817704"/>
              </a:xfrm>
              <a:blipFill>
                <a:blip r:embed="rId2"/>
                <a:stretch>
                  <a:fillRect l="-591" t="-524" r="-722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Epret növény">
            <a:extLst>
              <a:ext uri="{FF2B5EF4-FFF2-40B4-BE49-F238E27FC236}">
                <a16:creationId xmlns:a16="http://schemas.microsoft.com/office/drawing/2014/main" id="{A60BC59D-BCB9-4E1F-A566-C7C16127F7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986" y="4641427"/>
            <a:ext cx="2336996" cy="175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709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2000F5F-E896-4354-9971-84C672F66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642012"/>
          </a:xfrm>
        </p:spPr>
        <p:txBody>
          <a:bodyPr>
            <a:normAutofit fontScale="90000"/>
          </a:bodyPr>
          <a:lstStyle/>
          <a:p>
            <a:r>
              <a:rPr lang="hu-HU" dirty="0"/>
              <a:t>A döntési fa, a végső ágakhoz tartozó értékekkel, és az eseményelágazásokból induló ágakhoz tartozó valószínűségekkel</a:t>
            </a:r>
          </a:p>
        </p:txBody>
      </p:sp>
      <p:graphicFrame>
        <p:nvGraphicFramePr>
          <p:cNvPr id="12" name="Tartalom helye 3">
            <a:extLst>
              <a:ext uri="{FF2B5EF4-FFF2-40B4-BE49-F238E27FC236}">
                <a16:creationId xmlns:a16="http://schemas.microsoft.com/office/drawing/2014/main" id="{D2F4425E-FEA0-4BCA-818D-FE113B678A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4989521"/>
              </p:ext>
            </p:extLst>
          </p:nvPr>
        </p:nvGraphicFramePr>
        <p:xfrm>
          <a:off x="2487613" y="1952171"/>
          <a:ext cx="8911687" cy="4087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8258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EEC07FA-7031-4820-AC9A-A46CF1AA8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Hogyan határozzuk meg az optimális döntést?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6962482E-E460-4943-BDFD-535B22B03C6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just"/>
                <a:r>
                  <a:rPr lang="hu-HU" dirty="0"/>
                  <a:t>Minimalizálni akarjuk a költségeinket. </a:t>
                </a:r>
              </a:p>
              <a:p>
                <a:pPr algn="just"/>
                <a:r>
                  <a:rPr lang="hu-HU" dirty="0"/>
                  <a:t>Jobbról balra haladva kitöltjük a döntés, és eseményelágazásokat. </a:t>
                </a:r>
              </a:p>
              <a:p>
                <a:pPr algn="just"/>
                <a:r>
                  <a:rPr lang="hu-HU" dirty="0"/>
                  <a:t>Minden eseményelágazásban kiszámítjuk a költségeink várható értékét: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0,4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∙21000+0,6∙27000=24600</m:t>
                    </m:r>
                  </m:oMath>
                </a14:m>
                <a:r>
                  <a:rPr lang="hu-HU" dirty="0"/>
                  <a:t>, és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0,7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∙18000+0,3∙24000=19800</m:t>
                    </m:r>
                  </m:oMath>
                </a14:m>
                <a:r>
                  <a:rPr lang="hu-HU" dirty="0"/>
                  <a:t>, és ezeket az értékeket beírjuk            -be</a:t>
                </a:r>
              </a:p>
              <a:p>
                <a:pPr algn="just"/>
                <a:r>
                  <a:rPr lang="hu-HU" dirty="0"/>
                  <a:t>Minden döntéselágazásban pirossal jelöljük azt a döntést, amelyik kedvezőbb számunkra ( most azt, ahol kisebb a költségünk). Azt az értéket, ami a jó döntéshez tartozik beírjuk a       -be.</a:t>
                </a:r>
              </a:p>
              <a:p>
                <a:pPr algn="just"/>
                <a:r>
                  <a:rPr lang="hu-HU" dirty="0"/>
                  <a:t>Így haladunk visszafelé, amíg el nem érjük a fa kezdetét. Ezután az optimális döntések sorozatát úgy kapjuk, hogy követjük a piros ágakat.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6962482E-E460-4943-BDFD-535B22B03C6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79" t="-806" r="-547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lipszis 3">
            <a:extLst>
              <a:ext uri="{FF2B5EF4-FFF2-40B4-BE49-F238E27FC236}">
                <a16:creationId xmlns:a16="http://schemas.microsoft.com/office/drawing/2014/main" id="{5232503A-1506-4BF2-AC5B-ADDDB9CE81CD}"/>
              </a:ext>
            </a:extLst>
          </p:cNvPr>
          <p:cNvSpPr/>
          <p:nvPr/>
        </p:nvSpPr>
        <p:spPr>
          <a:xfrm>
            <a:off x="6096000" y="3551583"/>
            <a:ext cx="543339" cy="22528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id="{AE2496B9-66B1-4F14-A7B4-8D0BE0CAB73E}"/>
              </a:ext>
            </a:extLst>
          </p:cNvPr>
          <p:cNvSpPr/>
          <p:nvPr/>
        </p:nvSpPr>
        <p:spPr>
          <a:xfrm>
            <a:off x="7076661" y="4558748"/>
            <a:ext cx="212035" cy="17227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0801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5">
            <a:extLst>
              <a:ext uri="{FF2B5EF4-FFF2-40B4-BE49-F238E27FC236}">
                <a16:creationId xmlns:a16="http://schemas.microsoft.com/office/drawing/2014/main" id="{142D3AD3-E465-4740-993A-23665A163F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graphicFrame>
        <p:nvGraphicFramePr>
          <p:cNvPr id="8" name="Tartalom helye 3">
            <a:extLst>
              <a:ext uri="{FF2B5EF4-FFF2-40B4-BE49-F238E27FC236}">
                <a16:creationId xmlns:a16="http://schemas.microsoft.com/office/drawing/2014/main" id="{1EFEC3D9-92B2-4717-93CC-27D6257B78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7744323"/>
              </p:ext>
            </p:extLst>
          </p:nvPr>
        </p:nvGraphicFramePr>
        <p:xfrm>
          <a:off x="2487613" y="1952171"/>
          <a:ext cx="8911687" cy="4087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Szövegdoboz 16">
            <a:extLst>
              <a:ext uri="{FF2B5EF4-FFF2-40B4-BE49-F238E27FC236}">
                <a16:creationId xmlns:a16="http://schemas.microsoft.com/office/drawing/2014/main" id="{3578A1D3-6647-4563-95FD-F69CFC98BC3D}"/>
              </a:ext>
            </a:extLst>
          </p:cNvPr>
          <p:cNvSpPr txBox="1"/>
          <p:nvPr/>
        </p:nvSpPr>
        <p:spPr>
          <a:xfrm>
            <a:off x="2487613" y="742122"/>
            <a:ext cx="8911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Az ábráról leolvasható, hogy az optimális döntésünk, ha a szedd magadra megyünk, ekkor a várható költségünk 19800 forint.</a:t>
            </a:r>
          </a:p>
        </p:txBody>
      </p:sp>
    </p:spTree>
    <p:extLst>
      <p:ext uri="{BB962C8B-B14F-4D97-AF65-F5344CB8AC3E}">
        <p14:creationId xmlns:p14="http://schemas.microsoft.com/office/powerpoint/2010/main" val="3040135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12">
            <a:extLst>
              <a:ext uri="{FF2B5EF4-FFF2-40B4-BE49-F238E27FC236}">
                <a16:creationId xmlns:a16="http://schemas.microsoft.com/office/drawing/2014/main" id="{19FE08D8-CEA0-461E-870A-02CD15D9B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05907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7F428DC3-97AB-49E9-8F11-3017697A4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893" y="3101093"/>
            <a:ext cx="2454052" cy="3029344"/>
          </a:xfrm>
        </p:spPr>
        <p:txBody>
          <a:bodyPr>
            <a:normAutofit/>
          </a:bodyPr>
          <a:lstStyle/>
          <a:p>
            <a:r>
              <a:rPr lang="hu-HU" sz="3200">
                <a:solidFill>
                  <a:schemeClr val="bg1"/>
                </a:solidFill>
              </a:rPr>
              <a:t>Vegyünk-e részvényt?</a:t>
            </a:r>
          </a:p>
        </p:txBody>
      </p:sp>
      <p:sp>
        <p:nvSpPr>
          <p:cNvPr id="34" name="Freeform 11">
            <a:extLst>
              <a:ext uri="{FF2B5EF4-FFF2-40B4-BE49-F238E27FC236}">
                <a16:creationId xmlns:a16="http://schemas.microsoft.com/office/drawing/2014/main" id="{2B982904-A46E-41DF-BA98-61E2300C7D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179901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35" name="Rectangle 16">
            <a:extLst>
              <a:ext uri="{FF2B5EF4-FFF2-40B4-BE49-F238E27FC236}">
                <a16:creationId xmlns:a16="http://schemas.microsoft.com/office/drawing/2014/main" id="{27018161-547E-48F7-A0D9-272C9EA5B3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5736" y="0"/>
            <a:ext cx="739626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artalom helye 7">
            <a:extLst>
              <a:ext uri="{FF2B5EF4-FFF2-40B4-BE49-F238E27FC236}">
                <a16:creationId xmlns:a16="http://schemas.microsoft.com/office/drawing/2014/main" id="{7EFC9D96-A668-49D1-AC16-5712D705A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6578" y="589722"/>
            <a:ext cx="6798033" cy="5321500"/>
          </a:xfrm>
        </p:spPr>
        <p:txBody>
          <a:bodyPr anchor="ctr">
            <a:normAutofit/>
          </a:bodyPr>
          <a:lstStyle/>
          <a:p>
            <a:pPr algn="just"/>
            <a:r>
              <a:rPr lang="hu-HU" dirty="0"/>
              <a:t>Van 10 millió forintunk, amiből egy bizonyos bank részvényeinek megvásárlását tervezzük. A bankról holnap jelentést tesznek közzé. A kedvező jelentés valószínűségét 50%-</a:t>
            </a:r>
            <a:r>
              <a:rPr lang="hu-HU" dirty="0" err="1"/>
              <a:t>ra</a:t>
            </a:r>
            <a:r>
              <a:rPr lang="hu-HU" dirty="0"/>
              <a:t> becsüljük. Kedvező jelentés esetén a bank részvényeinek ára 20%-kal növekszik, kedvezőtlen jelentés esetén viszont 30%-kal csökken. Lehetőségünk van egy szakértő tanácsát kérni, aki arról szokott előrejelzést adni, hogy kedvező lesz-e egy bankról adott jelentés. Ő az esetek 60%-ban jósol kedvező jelentést, és ekkor 80% valószínűséggel valóban kedvező jelentés adnak a bankról. Ha kedvezőtlen jelentést jósol, akkor csak 10% az esélye, hogy kedvező jelentést kap a bank. A szakértő tanácsának ára  0,3 millió forint (ezt nem a 10 millióból fizetjük). Milyen döntéseket hozzunk, ha az a célunk, hogy a jelentés megjelenése után a lehető legtöbb pénzünk legyen?</a:t>
            </a:r>
          </a:p>
        </p:txBody>
      </p:sp>
    </p:spTree>
    <p:extLst>
      <p:ext uri="{BB962C8B-B14F-4D97-AF65-F5344CB8AC3E}">
        <p14:creationId xmlns:p14="http://schemas.microsoft.com/office/powerpoint/2010/main" val="976893806"/>
      </p:ext>
    </p:extLst>
  </p:cSld>
  <p:clrMapOvr>
    <a:masterClrMapping/>
  </p:clrMapOvr>
</p:sld>
</file>

<file path=ppt/theme/theme1.xml><?xml version="1.0" encoding="utf-8"?>
<a:theme xmlns:a="http://schemas.openxmlformats.org/drawingml/2006/main" name="Szálak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DBE0688B0A5224D997E76E526AFAA32" ma:contentTypeVersion="10" ma:contentTypeDescription="Új dokumentum létrehozása." ma:contentTypeScope="" ma:versionID="9cd237cf10f1b873599dd3049aae6454">
  <xsd:schema xmlns:xsd="http://www.w3.org/2001/XMLSchema" xmlns:xs="http://www.w3.org/2001/XMLSchema" xmlns:p="http://schemas.microsoft.com/office/2006/metadata/properties" xmlns:ns3="cdd061f2-1996-4775-bdd9-60dd9b3a3d76" xmlns:ns4="4a53bce8-ee39-4c2c-8253-74ff71b54072" targetNamespace="http://schemas.microsoft.com/office/2006/metadata/properties" ma:root="true" ma:fieldsID="78f2f61fdc341a8afeac1c133e25b632" ns3:_="" ns4:_="">
    <xsd:import namespace="cdd061f2-1996-4775-bdd9-60dd9b3a3d76"/>
    <xsd:import namespace="4a53bce8-ee39-4c2c-8253-74ff71b5407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d061f2-1996-4775-bdd9-60dd9b3a3d7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Résztvevők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Megosztva részletekkel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Megosztási tipp kivonata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53bce8-ee39-4c2c-8253-74ff71b540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40523E4-0ABF-43E1-ACD6-DBAB753051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D22F2F-C020-4B51-B992-841A5CCB70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d061f2-1996-4775-bdd9-60dd9b3a3d76"/>
    <ds:schemaRef ds:uri="4a53bce8-ee39-4c2c-8253-74ff71b540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3E4FD83-4004-4AFF-88FB-10679F918E52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4a53bce8-ee39-4c2c-8253-74ff71b54072"/>
    <ds:schemaRef ds:uri="cdd061f2-1996-4775-bdd9-60dd9b3a3d76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1112</TotalTime>
  <Words>1916</Words>
  <Application>Microsoft Office PowerPoint</Application>
  <PresentationFormat>Szélesvásznú</PresentationFormat>
  <Paragraphs>144</Paragraphs>
  <Slides>24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24</vt:i4>
      </vt:variant>
    </vt:vector>
  </HeadingPairs>
  <TitlesOfParts>
    <vt:vector size="29" baseType="lpstr">
      <vt:lpstr>Arial</vt:lpstr>
      <vt:lpstr>Cambria Math</vt:lpstr>
      <vt:lpstr>Century Gothic</vt:lpstr>
      <vt:lpstr>Wingdings 3</vt:lpstr>
      <vt:lpstr>Szálak</vt:lpstr>
      <vt:lpstr>Bayes döntési modell döntési fák</vt:lpstr>
      <vt:lpstr>Mikor használjuk a döntési fákat?</vt:lpstr>
      <vt:lpstr>A döntési fa felrajzolása</vt:lpstr>
      <vt:lpstr>PowerPoint-bemutató</vt:lpstr>
      <vt:lpstr>PowerPoint-bemutató</vt:lpstr>
      <vt:lpstr>A döntési fa, a végső ágakhoz tartozó értékekkel, és az eseményelágazásokból induló ágakhoz tartozó valószínűségekkel</vt:lpstr>
      <vt:lpstr>Hogyan határozzuk meg az optimális döntést?</vt:lpstr>
      <vt:lpstr>PowerPoint-bemutató</vt:lpstr>
      <vt:lpstr>Vegyünk-e részvényt?</vt:lpstr>
      <vt:lpstr>PowerPoint-bemutató</vt:lpstr>
      <vt:lpstr>PowerPoint-bemutató</vt:lpstr>
      <vt:lpstr>Mi az optimális döntések sorozata? Mennyi a várható hasznunk?</vt:lpstr>
      <vt:lpstr>Mennyit ér a szakértő tanácsa?</vt:lpstr>
      <vt:lpstr>Mennyit ér egy tökéletes tanács?</vt:lpstr>
      <vt:lpstr>PowerPoint-bemutató</vt:lpstr>
      <vt:lpstr>Fontos módosítás az előző feladat szövegében!</vt:lpstr>
      <vt:lpstr>Mi adott a feladat szövegében?</vt:lpstr>
      <vt:lpstr>Teljes valószínűség tétele</vt:lpstr>
      <vt:lpstr>PowerPoint-bemutató</vt:lpstr>
      <vt:lpstr>Bayes tétel</vt:lpstr>
      <vt:lpstr>PowerPoint-bemutató</vt:lpstr>
      <vt:lpstr>PowerPoint-bemutató</vt:lpstr>
      <vt:lpstr>A módosított feladat megoldása:</vt:lpstr>
      <vt:lpstr>Köszönöm a figyelmet!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Sebestyén Lilla Anna</dc:creator>
  <cp:lastModifiedBy>Gehér László</cp:lastModifiedBy>
  <cp:revision>58</cp:revision>
  <dcterms:created xsi:type="dcterms:W3CDTF">2020-05-29T07:53:14Z</dcterms:created>
  <dcterms:modified xsi:type="dcterms:W3CDTF">2020-07-05T20:43:08Z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0x0101008DBE0688B0A5224D997E76E526AFAA32</vt:lpwstr>
  </property>
</Properties>
</file>